
<file path=[Content_Types].xml><?xml version="1.0" encoding="utf-8"?>
<Types xmlns="http://schemas.openxmlformats.org/package/2006/content-types">
  <Default Extension="png" ContentType="image/png"/>
  <Default Extension="jpeg" ContentType="image/jpe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embeddedFontLst>
    <p:embeddedFont>
      <p:font typeface="OPPOSans R"/>
      <p:regular r:id="rId17"/>
    </p:embeddedFont>
    <p:embeddedFont>
      <p:font typeface="OPPOSans H"/>
      <p:regular r:id="rId18"/>
    </p:embeddedFont>
    <p:embeddedFont>
      <p:font typeface="OPPOSans B"/>
      <p:regular r:id="rId19"/>
    </p:embeddedFont>
    <p:embeddedFont>
      <p:font typeface="Source Han Sans CN Bold"/>
      <p:regular r:id="rId20"/>
    </p:embeddedFont>
    <p:embeddedFont>
      <p:font typeface="Source Han Sans"/>
      <p:regular r:id="rId21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slide" Target="slides/slide13.xml"/>
<Relationship Id="rId16" Type="http://schemas.openxmlformats.org/officeDocument/2006/relationships/slide" Target="slides/slide14.xml"/>
<Relationship Id="rId17" Type="http://schemas.openxmlformats.org/officeDocument/2006/relationships/font" Target="fonts/font3.fntdata"/>
<Relationship Id="rId18" Type="http://schemas.openxmlformats.org/officeDocument/2006/relationships/font" Target="fonts/font1.fntdata"/>
<Relationship Id="rId19" Type="http://schemas.openxmlformats.org/officeDocument/2006/relationships/font" Target="fonts/font4.fntdata"/>
<Relationship Id="rId20" Type="http://schemas.openxmlformats.org/officeDocument/2006/relationships/font" Target="fonts/font2.fntdata"/>
<Relationship Id="rId21" Type="http://schemas.openxmlformats.org/officeDocument/2006/relationships/font" Target="fonts/font5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Relationship Id="rId3" Type="http://schemas.openxmlformats.org/officeDocument/2006/relationships/image" Target="../media/image4.png"/>
<Relationship Id="rId4" Type="http://schemas.openxmlformats.org/officeDocument/2006/relationships/image" Target="../media/image1.png"/>
<Relationship Id="rId5" Type="http://schemas.openxmlformats.org/officeDocument/2006/relationships/image" Target="../media/image6.png"/>
<Relationship Id="rId6" Type="http://schemas.openxmlformats.org/officeDocument/2006/relationships/image" Target="../media/image3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Relationship Id="rId3" Type="http://schemas.openxmlformats.org/officeDocument/2006/relationships/image" Target="../media/image1.png"/>
<Relationship Id="rId4" Type="http://schemas.openxmlformats.org/officeDocument/2006/relationships/image" Target="../media/image6.png"/>
<Relationship Id="rId5" Type="http://schemas.openxmlformats.org/officeDocument/2006/relationships/image" Target="../media/image3.png"/>
<Relationship Id="rId6" Type="http://schemas.openxmlformats.org/officeDocument/2006/relationships/image" Target="../media/image2.png"/>
</Relationships>
</file>

<file path=ppt/slides/_rels/slide1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Relationship Id="rId3" Type="http://schemas.openxmlformats.org/officeDocument/2006/relationships/image" Target="../media/image4.png"/>
<Relationship Id="rId4" Type="http://schemas.openxmlformats.org/officeDocument/2006/relationships/image" Target="../media/image1.png"/>
<Relationship Id="rId5" Type="http://schemas.openxmlformats.org/officeDocument/2006/relationships/image" Target="../media/image6.png"/>
<Relationship Id="rId6" Type="http://schemas.openxmlformats.org/officeDocument/2006/relationships/image" Target="../media/image3.pn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Relationship Id="rId3" Type="http://schemas.openxmlformats.org/officeDocument/2006/relationships/image" Target="../media/image1.png"/>
<Relationship Id="rId4" Type="http://schemas.openxmlformats.org/officeDocument/2006/relationships/image" Target="../media/image6.png"/>
<Relationship Id="rId5" Type="http://schemas.openxmlformats.org/officeDocument/2006/relationships/image" Target="../media/image3.png"/>
<Relationship Id="rId6" Type="http://schemas.openxmlformats.org/officeDocument/2006/relationships/image" Target="../media/image2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7.jpeg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Relationship Id="rId3" Type="http://schemas.openxmlformats.org/officeDocument/2006/relationships/image" Target="../media/image1.png"/>
<Relationship Id="rId4" Type="http://schemas.openxmlformats.org/officeDocument/2006/relationships/image" Target="../media/image6.png"/>
<Relationship Id="rId5" Type="http://schemas.openxmlformats.org/officeDocument/2006/relationships/image" Target="../media/image3.png"/>
<Relationship Id="rId6" Type="http://schemas.openxmlformats.org/officeDocument/2006/relationships/image" Target="../media/image2.png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Relationship Id="rId3" Type="http://schemas.openxmlformats.org/officeDocument/2006/relationships/image" Target="../media/image1.png"/>
<Relationship Id="rId4" Type="http://schemas.openxmlformats.org/officeDocument/2006/relationships/image" Target="../media/image6.png"/>
<Relationship Id="rId5" Type="http://schemas.openxmlformats.org/officeDocument/2006/relationships/image" Target="../media/image3.png"/>
<Relationship Id="rId6" Type="http://schemas.openxmlformats.org/officeDocument/2006/relationships/image" Target="../media/image2.png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Relationship Id="rId3" Type="http://schemas.openxmlformats.org/officeDocument/2006/relationships/image" Target="../media/image1.png"/>
<Relationship Id="rId4" Type="http://schemas.openxmlformats.org/officeDocument/2006/relationships/image" Target="../media/image6.png"/>
<Relationship Id="rId5" Type="http://schemas.openxmlformats.org/officeDocument/2006/relationships/image" Target="../media/image3.png"/>
<Relationship Id="rId6" Type="http://schemas.openxmlformats.org/officeDocument/2006/relationships/image" Target="../media/image2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55000"/>
          </a:blip>
          <a:srcRect l="0" t="0" r="0" b="0"/>
          <a:stretch>
            <a:fillRect/>
          </a:stretch>
        </p:blipFill>
        <p:spPr>
          <a:xfrm rot="0" flipH="0" flipV="0">
            <a:off x="-3577" y="-76504"/>
            <a:ext cx="12199153" cy="70110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3233694" flipH="0" flipV="0">
            <a:off x="-1503797" y="3700752"/>
            <a:ext cx="2371634" cy="2371635"/>
          </a:xfrm>
          <a:prstGeom prst="donut">
            <a:avLst>
              <a:gd name="adj" fmla="val 21922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965200" y="809966"/>
            <a:ext cx="1507316" cy="187176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58875" y="5853695"/>
            <a:ext cx="1652307" cy="338554"/>
          </a:xfrm>
          <a:prstGeom prst="roundRect">
            <a:avLst>
              <a:gd name="adj" fmla="val 10612"/>
            </a:avLst>
          </a:prstGeom>
          <a:solidFill>
            <a:schemeClr val="accent3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2923777" y="5844075"/>
            <a:ext cx="2061039" cy="338554"/>
          </a:xfrm>
          <a:prstGeom prst="roundRect">
            <a:avLst>
              <a:gd name="adj" fmla="val 6860"/>
            </a:avLst>
          </a:prstGeom>
          <a:solidFill>
            <a:schemeClr val="accent3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13500000" flipH="0" flipV="0">
            <a:off x="6672872" y="4342988"/>
            <a:ext cx="6315039" cy="6315039"/>
          </a:xfrm>
          <a:prstGeom prst="donut">
            <a:avLst>
              <a:gd name="adj" fmla="val 28662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3233694" flipH="0" flipV="0">
            <a:off x="5847085" y="-2199029"/>
            <a:ext cx="3163092" cy="3163094"/>
          </a:xfrm>
          <a:prstGeom prst="donut">
            <a:avLst>
              <a:gd name="adj" fmla="val 13578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3233694" flipH="0" flipV="0">
            <a:off x="-750888" y="-1858981"/>
            <a:ext cx="2205486" cy="2205487"/>
          </a:xfrm>
          <a:prstGeom prst="donut">
            <a:avLst>
              <a:gd name="adj" fmla="val 21571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0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6193" t="0" r="6193" b="0"/>
          <a:stretch>
            <a:fillRect/>
          </a:stretch>
        </p:blipFill>
        <p:spPr>
          <a:xfrm rot="0" flipH="0" flipV="0">
            <a:off x="5651074" y="942589"/>
            <a:ext cx="6399153" cy="5501592"/>
          </a:xfrm>
          <a:custGeom>
            <a:avLst/>
            <a:gdLst/>
            <a:rect l="l" t="t" r="r" b="b"/>
            <a:pathLst>
              <a:path w="6400800" h="5499100">
                <a:moveTo>
                  <a:pt x="0" y="0"/>
                </a:moveTo>
                <a:lnTo>
                  <a:pt x="6399153" y="0"/>
                </a:lnTo>
                <a:lnTo>
                  <a:pt x="6399153" y="3253371"/>
                </a:lnTo>
                <a:lnTo>
                  <a:pt x="5762857" y="3253371"/>
                </a:lnTo>
                <a:cubicBezTo>
                  <a:pt x="5695492" y="3253371"/>
                  <a:pt x="5640882" y="3307981"/>
                  <a:pt x="5640882" y="3375347"/>
                </a:cubicBezTo>
                <a:lnTo>
                  <a:pt x="5640882" y="3863236"/>
                </a:lnTo>
                <a:cubicBezTo>
                  <a:pt x="5640882" y="3930601"/>
                  <a:pt x="5695492" y="3985212"/>
                  <a:pt x="5762857" y="3985212"/>
                </a:cubicBezTo>
                <a:lnTo>
                  <a:pt x="6399153" y="3985212"/>
                </a:lnTo>
                <a:lnTo>
                  <a:pt x="6399153" y="5501592"/>
                </a:lnTo>
                <a:lnTo>
                  <a:pt x="0" y="5501592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1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1507969" flipH="0" flipV="0">
            <a:off x="3199957" y="-271555"/>
            <a:ext cx="768610" cy="76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20392833" flipH="0" flipV="0">
            <a:off x="3694073" y="370953"/>
            <a:ext cx="421657" cy="42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0" t="0" r="0" b="0"/>
          <a:stretch>
            <a:fillRect/>
          </a:stretch>
        </p:blipFill>
        <p:spPr>
          <a:xfrm rot="20088751" flipH="0" flipV="0">
            <a:off x="6485222" y="1205575"/>
            <a:ext cx="486412" cy="48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0" t="0" r="0" b="0"/>
          <a:stretch>
            <a:fillRect/>
          </a:stretch>
        </p:blipFill>
        <p:spPr>
          <a:xfrm rot="17373615" flipH="0" flipV="0">
            <a:off x="6953010" y="1348711"/>
            <a:ext cx="266844" cy="26684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标题 1"/>
          <p:cNvSpPr txBox="1"/>
          <p:nvPr/>
        </p:nvSpPr>
        <p:spPr>
          <a:xfrm rot="5400000" flipH="0" flipV="0">
            <a:off x="11166327" y="-216720"/>
            <a:ext cx="458532" cy="1138469"/>
          </a:xfrm>
          <a:custGeom>
            <a:avLst/>
            <a:gdLst>
              <a:gd name="connsiteX0" fmla="*/ 379726 w 458532"/>
              <a:gd name="connsiteY0" fmla="*/ 38625 h 1138469"/>
              <a:gd name="connsiteX1" fmla="*/ 391273 w 458532"/>
              <a:gd name="connsiteY1" fmla="*/ 11310 h 1138469"/>
              <a:gd name="connsiteX2" fmla="*/ 446985 w 458532"/>
              <a:gd name="connsiteY2" fmla="*/ 11310 h 1138469"/>
              <a:gd name="connsiteX3" fmla="*/ 446985 w 458532"/>
              <a:gd name="connsiteY3" fmla="*/ 65940 h 1138469"/>
              <a:gd name="connsiteX4" fmla="*/ 391273 w 458532"/>
              <a:gd name="connsiteY4" fmla="*/ 65940 h 1138469"/>
              <a:gd name="connsiteX5" fmla="*/ 379726 w 458532"/>
              <a:gd name="connsiteY5" fmla="*/ 38625 h 1138469"/>
              <a:gd name="connsiteX6" fmla="*/ 379726 w 458532"/>
              <a:gd name="connsiteY6" fmla="*/ 257179 h 1138469"/>
              <a:gd name="connsiteX7" fmla="*/ 391273 w 458532"/>
              <a:gd name="connsiteY7" fmla="*/ 229864 h 1138469"/>
              <a:gd name="connsiteX8" fmla="*/ 446985 w 458532"/>
              <a:gd name="connsiteY8" fmla="*/ 229864 h 1138469"/>
              <a:gd name="connsiteX9" fmla="*/ 446985 w 458532"/>
              <a:gd name="connsiteY9" fmla="*/ 284494 h 1138469"/>
              <a:gd name="connsiteX10" fmla="*/ 391273 w 458532"/>
              <a:gd name="connsiteY10" fmla="*/ 284494 h 1138469"/>
              <a:gd name="connsiteX11" fmla="*/ 379726 w 458532"/>
              <a:gd name="connsiteY11" fmla="*/ 257179 h 1138469"/>
              <a:gd name="connsiteX12" fmla="*/ 379726 w 458532"/>
              <a:gd name="connsiteY12" fmla="*/ 475728 h 1138469"/>
              <a:gd name="connsiteX13" fmla="*/ 391273 w 458532"/>
              <a:gd name="connsiteY13" fmla="*/ 448418 h 1138469"/>
              <a:gd name="connsiteX14" fmla="*/ 446985 w 458532"/>
              <a:gd name="connsiteY14" fmla="*/ 448418 h 1138469"/>
              <a:gd name="connsiteX15" fmla="*/ 446985 w 458532"/>
              <a:gd name="connsiteY15" fmla="*/ 503048 h 1138469"/>
              <a:gd name="connsiteX16" fmla="*/ 391273 w 458532"/>
              <a:gd name="connsiteY16" fmla="*/ 503048 h 1138469"/>
              <a:gd name="connsiteX17" fmla="*/ 379726 w 458532"/>
              <a:gd name="connsiteY17" fmla="*/ 475728 h 1138469"/>
              <a:gd name="connsiteX18" fmla="*/ 379726 w 458532"/>
              <a:gd name="connsiteY18" fmla="*/ 662736 h 1138469"/>
              <a:gd name="connsiteX19" fmla="*/ 391273 w 458532"/>
              <a:gd name="connsiteY19" fmla="*/ 635421 h 1138469"/>
              <a:gd name="connsiteX20" fmla="*/ 446985 w 458532"/>
              <a:gd name="connsiteY20" fmla="*/ 635421 h 1138469"/>
              <a:gd name="connsiteX21" fmla="*/ 446985 w 458532"/>
              <a:gd name="connsiteY21" fmla="*/ 690051 h 1138469"/>
              <a:gd name="connsiteX22" fmla="*/ 391273 w 458532"/>
              <a:gd name="connsiteY22" fmla="*/ 690051 h 1138469"/>
              <a:gd name="connsiteX23" fmla="*/ 379726 w 458532"/>
              <a:gd name="connsiteY23" fmla="*/ 662736 h 1138469"/>
              <a:gd name="connsiteX24" fmla="*/ 379726 w 458532"/>
              <a:gd name="connsiteY24" fmla="*/ 881290 h 1138469"/>
              <a:gd name="connsiteX25" fmla="*/ 391273 w 458532"/>
              <a:gd name="connsiteY25" fmla="*/ 853975 h 1138469"/>
              <a:gd name="connsiteX26" fmla="*/ 446985 w 458532"/>
              <a:gd name="connsiteY26" fmla="*/ 853975 h 1138469"/>
              <a:gd name="connsiteX27" fmla="*/ 446985 w 458532"/>
              <a:gd name="connsiteY27" fmla="*/ 908605 h 1138469"/>
              <a:gd name="connsiteX28" fmla="*/ 391273 w 458532"/>
              <a:gd name="connsiteY28" fmla="*/ 908605 h 1138469"/>
              <a:gd name="connsiteX29" fmla="*/ 379726 w 458532"/>
              <a:gd name="connsiteY29" fmla="*/ 881290 h 1138469"/>
              <a:gd name="connsiteX30" fmla="*/ 379726 w 458532"/>
              <a:gd name="connsiteY30" fmla="*/ 1099839 h 1138469"/>
              <a:gd name="connsiteX31" fmla="*/ 391273 w 458532"/>
              <a:gd name="connsiteY31" fmla="*/ 1072529 h 1138469"/>
              <a:gd name="connsiteX32" fmla="*/ 446985 w 458532"/>
              <a:gd name="connsiteY32" fmla="*/ 1072529 h 1138469"/>
              <a:gd name="connsiteX33" fmla="*/ 446985 w 458532"/>
              <a:gd name="connsiteY33" fmla="*/ 1127159 h 1138469"/>
              <a:gd name="connsiteX34" fmla="*/ 391273 w 458532"/>
              <a:gd name="connsiteY34" fmla="*/ 1127159 h 1138469"/>
              <a:gd name="connsiteX35" fmla="*/ 379726 w 458532"/>
              <a:gd name="connsiteY35" fmla="*/ 1099839 h 1138469"/>
              <a:gd name="connsiteX36" fmla="*/ 189869 w 458532"/>
              <a:gd name="connsiteY36" fmla="*/ 38625 h 1138469"/>
              <a:gd name="connsiteX37" fmla="*/ 201416 w 458532"/>
              <a:gd name="connsiteY37" fmla="*/ 11310 h 1138469"/>
              <a:gd name="connsiteX38" fmla="*/ 257128 w 458532"/>
              <a:gd name="connsiteY38" fmla="*/ 11310 h 1138469"/>
              <a:gd name="connsiteX39" fmla="*/ 257128 w 458532"/>
              <a:gd name="connsiteY39" fmla="*/ 65940 h 1138469"/>
              <a:gd name="connsiteX40" fmla="*/ 201416 w 458532"/>
              <a:gd name="connsiteY40" fmla="*/ 65940 h 1138469"/>
              <a:gd name="connsiteX41" fmla="*/ 189869 w 458532"/>
              <a:gd name="connsiteY41" fmla="*/ 38625 h 1138469"/>
              <a:gd name="connsiteX42" fmla="*/ 189869 w 458532"/>
              <a:gd name="connsiteY42" fmla="*/ 257179 h 1138469"/>
              <a:gd name="connsiteX43" fmla="*/ 201416 w 458532"/>
              <a:gd name="connsiteY43" fmla="*/ 229864 h 1138469"/>
              <a:gd name="connsiteX44" fmla="*/ 257128 w 458532"/>
              <a:gd name="connsiteY44" fmla="*/ 229864 h 1138469"/>
              <a:gd name="connsiteX45" fmla="*/ 257128 w 458532"/>
              <a:gd name="connsiteY45" fmla="*/ 284494 h 1138469"/>
              <a:gd name="connsiteX46" fmla="*/ 201416 w 458532"/>
              <a:gd name="connsiteY46" fmla="*/ 284494 h 1138469"/>
              <a:gd name="connsiteX47" fmla="*/ 189869 w 458532"/>
              <a:gd name="connsiteY47" fmla="*/ 257179 h 1138469"/>
              <a:gd name="connsiteX48" fmla="*/ 189869 w 458532"/>
              <a:gd name="connsiteY48" fmla="*/ 475728 h 1138469"/>
              <a:gd name="connsiteX49" fmla="*/ 201416 w 458532"/>
              <a:gd name="connsiteY49" fmla="*/ 448418 h 1138469"/>
              <a:gd name="connsiteX50" fmla="*/ 257128 w 458532"/>
              <a:gd name="connsiteY50" fmla="*/ 448418 h 1138469"/>
              <a:gd name="connsiteX51" fmla="*/ 257128 w 458532"/>
              <a:gd name="connsiteY51" fmla="*/ 503048 h 1138469"/>
              <a:gd name="connsiteX52" fmla="*/ 201416 w 458532"/>
              <a:gd name="connsiteY52" fmla="*/ 503048 h 1138469"/>
              <a:gd name="connsiteX53" fmla="*/ 189869 w 458532"/>
              <a:gd name="connsiteY53" fmla="*/ 475728 h 1138469"/>
              <a:gd name="connsiteX54" fmla="*/ 189869 w 458532"/>
              <a:gd name="connsiteY54" fmla="*/ 662736 h 1138469"/>
              <a:gd name="connsiteX55" fmla="*/ 201416 w 458532"/>
              <a:gd name="connsiteY55" fmla="*/ 635421 h 1138469"/>
              <a:gd name="connsiteX56" fmla="*/ 257128 w 458532"/>
              <a:gd name="connsiteY56" fmla="*/ 635421 h 1138469"/>
              <a:gd name="connsiteX57" fmla="*/ 257128 w 458532"/>
              <a:gd name="connsiteY57" fmla="*/ 690051 h 1138469"/>
              <a:gd name="connsiteX58" fmla="*/ 201416 w 458532"/>
              <a:gd name="connsiteY58" fmla="*/ 690051 h 1138469"/>
              <a:gd name="connsiteX59" fmla="*/ 189869 w 458532"/>
              <a:gd name="connsiteY59" fmla="*/ 662736 h 1138469"/>
              <a:gd name="connsiteX60" fmla="*/ 189869 w 458532"/>
              <a:gd name="connsiteY60" fmla="*/ 881290 h 1138469"/>
              <a:gd name="connsiteX61" fmla="*/ 201416 w 458532"/>
              <a:gd name="connsiteY61" fmla="*/ 853975 h 1138469"/>
              <a:gd name="connsiteX62" fmla="*/ 257128 w 458532"/>
              <a:gd name="connsiteY62" fmla="*/ 853975 h 1138469"/>
              <a:gd name="connsiteX63" fmla="*/ 257128 w 458532"/>
              <a:gd name="connsiteY63" fmla="*/ 908605 h 1138469"/>
              <a:gd name="connsiteX64" fmla="*/ 201416 w 458532"/>
              <a:gd name="connsiteY64" fmla="*/ 908605 h 1138469"/>
              <a:gd name="connsiteX65" fmla="*/ 189869 w 458532"/>
              <a:gd name="connsiteY65" fmla="*/ 881290 h 1138469"/>
              <a:gd name="connsiteX66" fmla="*/ 189869 w 458532"/>
              <a:gd name="connsiteY66" fmla="*/ 1099839 h 1138469"/>
              <a:gd name="connsiteX67" fmla="*/ 201416 w 458532"/>
              <a:gd name="connsiteY67" fmla="*/ 1072529 h 1138469"/>
              <a:gd name="connsiteX68" fmla="*/ 257128 w 458532"/>
              <a:gd name="connsiteY68" fmla="*/ 1072529 h 1138469"/>
              <a:gd name="connsiteX69" fmla="*/ 257128 w 458532"/>
              <a:gd name="connsiteY69" fmla="*/ 1127159 h 1138469"/>
              <a:gd name="connsiteX70" fmla="*/ 201416 w 458532"/>
              <a:gd name="connsiteY70" fmla="*/ 1127159 h 1138469"/>
              <a:gd name="connsiteX71" fmla="*/ 189869 w 458532"/>
              <a:gd name="connsiteY71" fmla="*/ 1099839 h 1138469"/>
              <a:gd name="connsiteX72" fmla="*/ 8 w 458532"/>
              <a:gd name="connsiteY72" fmla="*/ 38621 h 1138469"/>
              <a:gd name="connsiteX73" fmla="*/ 11547 w 458532"/>
              <a:gd name="connsiteY73" fmla="*/ 11310 h 1138469"/>
              <a:gd name="connsiteX74" fmla="*/ 39410 w 458532"/>
              <a:gd name="connsiteY74" fmla="*/ 0 h 1138469"/>
              <a:gd name="connsiteX75" fmla="*/ 39414 w 458532"/>
              <a:gd name="connsiteY75" fmla="*/ 2 h 1138469"/>
              <a:gd name="connsiteX76" fmla="*/ 39419 w 458532"/>
              <a:gd name="connsiteY76" fmla="*/ 0 h 1138469"/>
              <a:gd name="connsiteX77" fmla="*/ 51945 w 458532"/>
              <a:gd name="connsiteY77" fmla="*/ 5087 h 1138469"/>
              <a:gd name="connsiteX78" fmla="*/ 67281 w 458532"/>
              <a:gd name="connsiteY78" fmla="*/ 11310 h 1138469"/>
              <a:gd name="connsiteX79" fmla="*/ 67281 w 458532"/>
              <a:gd name="connsiteY79" fmla="*/ 65940 h 1138469"/>
              <a:gd name="connsiteX80" fmla="*/ 39418 w 458532"/>
              <a:gd name="connsiteY80" fmla="*/ 77259 h 1138469"/>
              <a:gd name="connsiteX81" fmla="*/ 39415 w 458532"/>
              <a:gd name="connsiteY81" fmla="*/ 77258 h 1138469"/>
              <a:gd name="connsiteX82" fmla="*/ 39412 w 458532"/>
              <a:gd name="connsiteY82" fmla="*/ 77259 h 1138469"/>
              <a:gd name="connsiteX83" fmla="*/ 11547 w 458532"/>
              <a:gd name="connsiteY83" fmla="*/ 65940 h 1138469"/>
              <a:gd name="connsiteX84" fmla="*/ 10 w 458532"/>
              <a:gd name="connsiteY84" fmla="*/ 38625 h 1138469"/>
              <a:gd name="connsiteX85" fmla="*/ 10 w 458532"/>
              <a:gd name="connsiteY85" fmla="*/ 38625 h 1138469"/>
              <a:gd name="connsiteX86" fmla="*/ 8 w 458532"/>
              <a:gd name="connsiteY86" fmla="*/ 662732 h 1138469"/>
              <a:gd name="connsiteX87" fmla="*/ 11547 w 458532"/>
              <a:gd name="connsiteY87" fmla="*/ 635421 h 1138469"/>
              <a:gd name="connsiteX88" fmla="*/ 39410 w 458532"/>
              <a:gd name="connsiteY88" fmla="*/ 624111 h 1138469"/>
              <a:gd name="connsiteX89" fmla="*/ 39414 w 458532"/>
              <a:gd name="connsiteY89" fmla="*/ 624113 h 1138469"/>
              <a:gd name="connsiteX90" fmla="*/ 39418 w 458532"/>
              <a:gd name="connsiteY90" fmla="*/ 624111 h 1138469"/>
              <a:gd name="connsiteX91" fmla="*/ 51945 w 458532"/>
              <a:gd name="connsiteY91" fmla="*/ 629198 h 1138469"/>
              <a:gd name="connsiteX92" fmla="*/ 67281 w 458532"/>
              <a:gd name="connsiteY92" fmla="*/ 635421 h 1138469"/>
              <a:gd name="connsiteX93" fmla="*/ 67281 w 458532"/>
              <a:gd name="connsiteY93" fmla="*/ 690051 h 1138469"/>
              <a:gd name="connsiteX94" fmla="*/ 39418 w 458532"/>
              <a:gd name="connsiteY94" fmla="*/ 701370 h 1138469"/>
              <a:gd name="connsiteX95" fmla="*/ 39415 w 458532"/>
              <a:gd name="connsiteY95" fmla="*/ 701369 h 1138469"/>
              <a:gd name="connsiteX96" fmla="*/ 39412 w 458532"/>
              <a:gd name="connsiteY96" fmla="*/ 701370 h 1138469"/>
              <a:gd name="connsiteX97" fmla="*/ 11547 w 458532"/>
              <a:gd name="connsiteY97" fmla="*/ 690051 h 1138469"/>
              <a:gd name="connsiteX98" fmla="*/ 10 w 458532"/>
              <a:gd name="connsiteY98" fmla="*/ 662736 h 1138469"/>
              <a:gd name="connsiteX99" fmla="*/ 10 w 458532"/>
              <a:gd name="connsiteY99" fmla="*/ 662736 h 1138469"/>
              <a:gd name="connsiteX100" fmla="*/ 0 w 458532"/>
              <a:gd name="connsiteY100" fmla="*/ 257179 h 1138469"/>
              <a:gd name="connsiteX101" fmla="*/ 11547 w 458532"/>
              <a:gd name="connsiteY101" fmla="*/ 229864 h 1138469"/>
              <a:gd name="connsiteX102" fmla="*/ 39407 w 458532"/>
              <a:gd name="connsiteY102" fmla="*/ 218545 h 1138469"/>
              <a:gd name="connsiteX103" fmla="*/ 39408 w 458532"/>
              <a:gd name="connsiteY103" fmla="*/ 218545 h 1138469"/>
              <a:gd name="connsiteX104" fmla="*/ 39410 w 458532"/>
              <a:gd name="connsiteY104" fmla="*/ 218545 h 1138469"/>
              <a:gd name="connsiteX105" fmla="*/ 67281 w 458532"/>
              <a:gd name="connsiteY105" fmla="*/ 229864 h 1138469"/>
              <a:gd name="connsiteX106" fmla="*/ 67281 w 458532"/>
              <a:gd name="connsiteY106" fmla="*/ 284494 h 1138469"/>
              <a:gd name="connsiteX107" fmla="*/ 39418 w 458532"/>
              <a:gd name="connsiteY107" fmla="*/ 295812 h 1138469"/>
              <a:gd name="connsiteX108" fmla="*/ 39415 w 458532"/>
              <a:gd name="connsiteY108" fmla="*/ 295811 h 1138469"/>
              <a:gd name="connsiteX109" fmla="*/ 39411 w 458532"/>
              <a:gd name="connsiteY109" fmla="*/ 295812 h 1138469"/>
              <a:gd name="connsiteX110" fmla="*/ 11547 w 458532"/>
              <a:gd name="connsiteY110" fmla="*/ 284494 h 1138469"/>
              <a:gd name="connsiteX111" fmla="*/ 0 w 458532"/>
              <a:gd name="connsiteY111" fmla="*/ 257179 h 1138469"/>
              <a:gd name="connsiteX112" fmla="*/ 0 w 458532"/>
              <a:gd name="connsiteY112" fmla="*/ 475728 h 1138469"/>
              <a:gd name="connsiteX113" fmla="*/ 11547 w 458532"/>
              <a:gd name="connsiteY113" fmla="*/ 448418 h 1138469"/>
              <a:gd name="connsiteX114" fmla="*/ 39407 w 458532"/>
              <a:gd name="connsiteY114" fmla="*/ 437099 h 1138469"/>
              <a:gd name="connsiteX115" fmla="*/ 39408 w 458532"/>
              <a:gd name="connsiteY115" fmla="*/ 437099 h 1138469"/>
              <a:gd name="connsiteX116" fmla="*/ 39410 w 458532"/>
              <a:gd name="connsiteY116" fmla="*/ 437099 h 1138469"/>
              <a:gd name="connsiteX117" fmla="*/ 67281 w 458532"/>
              <a:gd name="connsiteY117" fmla="*/ 448418 h 1138469"/>
              <a:gd name="connsiteX118" fmla="*/ 67281 w 458532"/>
              <a:gd name="connsiteY118" fmla="*/ 503048 h 1138469"/>
              <a:gd name="connsiteX119" fmla="*/ 39418 w 458532"/>
              <a:gd name="connsiteY119" fmla="*/ 514358 h 1138469"/>
              <a:gd name="connsiteX120" fmla="*/ 39415 w 458532"/>
              <a:gd name="connsiteY120" fmla="*/ 514357 h 1138469"/>
              <a:gd name="connsiteX121" fmla="*/ 39411 w 458532"/>
              <a:gd name="connsiteY121" fmla="*/ 514358 h 1138469"/>
              <a:gd name="connsiteX122" fmla="*/ 11547 w 458532"/>
              <a:gd name="connsiteY122" fmla="*/ 503048 h 1138469"/>
              <a:gd name="connsiteX123" fmla="*/ 0 w 458532"/>
              <a:gd name="connsiteY123" fmla="*/ 475728 h 1138469"/>
              <a:gd name="connsiteX124" fmla="*/ 0 w 458532"/>
              <a:gd name="connsiteY124" fmla="*/ 881290 h 1138469"/>
              <a:gd name="connsiteX125" fmla="*/ 11547 w 458532"/>
              <a:gd name="connsiteY125" fmla="*/ 853975 h 1138469"/>
              <a:gd name="connsiteX126" fmla="*/ 39407 w 458532"/>
              <a:gd name="connsiteY126" fmla="*/ 842656 h 1138469"/>
              <a:gd name="connsiteX127" fmla="*/ 39408 w 458532"/>
              <a:gd name="connsiteY127" fmla="*/ 842656 h 1138469"/>
              <a:gd name="connsiteX128" fmla="*/ 39410 w 458532"/>
              <a:gd name="connsiteY128" fmla="*/ 842656 h 1138469"/>
              <a:gd name="connsiteX129" fmla="*/ 67281 w 458532"/>
              <a:gd name="connsiteY129" fmla="*/ 853975 h 1138469"/>
              <a:gd name="connsiteX130" fmla="*/ 67281 w 458532"/>
              <a:gd name="connsiteY130" fmla="*/ 908605 h 1138469"/>
              <a:gd name="connsiteX131" fmla="*/ 39418 w 458532"/>
              <a:gd name="connsiteY131" fmla="*/ 919923 h 1138469"/>
              <a:gd name="connsiteX132" fmla="*/ 39415 w 458532"/>
              <a:gd name="connsiteY132" fmla="*/ 919922 h 1138469"/>
              <a:gd name="connsiteX133" fmla="*/ 39411 w 458532"/>
              <a:gd name="connsiteY133" fmla="*/ 919923 h 1138469"/>
              <a:gd name="connsiteX134" fmla="*/ 11547 w 458532"/>
              <a:gd name="connsiteY134" fmla="*/ 908605 h 1138469"/>
              <a:gd name="connsiteX135" fmla="*/ 0 w 458532"/>
              <a:gd name="connsiteY135" fmla="*/ 881290 h 1138469"/>
              <a:gd name="connsiteX136" fmla="*/ 0 w 458532"/>
              <a:gd name="connsiteY136" fmla="*/ 1099839 h 1138469"/>
              <a:gd name="connsiteX137" fmla="*/ 11547 w 458532"/>
              <a:gd name="connsiteY137" fmla="*/ 1072529 h 1138469"/>
              <a:gd name="connsiteX138" fmla="*/ 39407 w 458532"/>
              <a:gd name="connsiteY138" fmla="*/ 1061210 h 1138469"/>
              <a:gd name="connsiteX139" fmla="*/ 39408 w 458532"/>
              <a:gd name="connsiteY139" fmla="*/ 1061210 h 1138469"/>
              <a:gd name="connsiteX140" fmla="*/ 39410 w 458532"/>
              <a:gd name="connsiteY140" fmla="*/ 1061210 h 1138469"/>
              <a:gd name="connsiteX141" fmla="*/ 67281 w 458532"/>
              <a:gd name="connsiteY141" fmla="*/ 1072529 h 1138469"/>
              <a:gd name="connsiteX142" fmla="*/ 67281 w 458532"/>
              <a:gd name="connsiteY142" fmla="*/ 1127159 h 1138469"/>
              <a:gd name="connsiteX143" fmla="*/ 39418 w 458532"/>
              <a:gd name="connsiteY143" fmla="*/ 1138469 h 1138469"/>
              <a:gd name="connsiteX144" fmla="*/ 39415 w 458532"/>
              <a:gd name="connsiteY144" fmla="*/ 1138468 h 1138469"/>
              <a:gd name="connsiteX145" fmla="*/ 39411 w 458532"/>
              <a:gd name="connsiteY145" fmla="*/ 1138469 h 1138469"/>
              <a:gd name="connsiteX146" fmla="*/ 11547 w 458532"/>
              <a:gd name="connsiteY146" fmla="*/ 1127159 h 1138469"/>
              <a:gd name="connsiteX147" fmla="*/ 0 w 458532"/>
              <a:gd name="connsiteY147" fmla="*/ 1099839 h 1138469"/>
            </a:gdLst>
            <a:rect l="l" t="t" r="r" b="b"/>
            <a:pathLst>
              <a:path w="458532" h="1138469">
                <a:moveTo>
                  <a:pt x="379726" y="38625"/>
                </a:moveTo>
                <a:cubicBezTo>
                  <a:pt x="379726" y="28738"/>
                  <a:pt x="383575" y="18850"/>
                  <a:pt x="391273" y="11310"/>
                </a:cubicBezTo>
                <a:cubicBezTo>
                  <a:pt x="406658" y="-3770"/>
                  <a:pt x="431611" y="-3770"/>
                  <a:pt x="446985" y="11310"/>
                </a:cubicBezTo>
                <a:cubicBezTo>
                  <a:pt x="462381" y="26402"/>
                  <a:pt x="462381" y="50860"/>
                  <a:pt x="446985" y="65940"/>
                </a:cubicBezTo>
                <a:cubicBezTo>
                  <a:pt x="431611" y="81032"/>
                  <a:pt x="406669" y="81032"/>
                  <a:pt x="391273" y="65940"/>
                </a:cubicBezTo>
                <a:cubicBezTo>
                  <a:pt x="383575" y="58400"/>
                  <a:pt x="379726" y="48513"/>
                  <a:pt x="379726" y="38625"/>
                </a:cubicBezTo>
                <a:close/>
                <a:moveTo>
                  <a:pt x="379726" y="257179"/>
                </a:moveTo>
                <a:cubicBezTo>
                  <a:pt x="379726" y="247291"/>
                  <a:pt x="383575" y="237404"/>
                  <a:pt x="391273" y="229864"/>
                </a:cubicBezTo>
                <a:cubicBezTo>
                  <a:pt x="406658" y="214772"/>
                  <a:pt x="431611" y="214772"/>
                  <a:pt x="446985" y="229864"/>
                </a:cubicBezTo>
                <a:cubicBezTo>
                  <a:pt x="462381" y="244944"/>
                  <a:pt x="462381" y="269413"/>
                  <a:pt x="446985" y="284494"/>
                </a:cubicBezTo>
                <a:cubicBezTo>
                  <a:pt x="431611" y="299585"/>
                  <a:pt x="406669" y="299585"/>
                  <a:pt x="391273" y="284494"/>
                </a:cubicBezTo>
                <a:cubicBezTo>
                  <a:pt x="383575" y="276953"/>
                  <a:pt x="379726" y="267066"/>
                  <a:pt x="379726" y="257179"/>
                </a:cubicBezTo>
                <a:close/>
                <a:moveTo>
                  <a:pt x="379726" y="475728"/>
                </a:moveTo>
                <a:cubicBezTo>
                  <a:pt x="379726" y="465842"/>
                  <a:pt x="383575" y="455958"/>
                  <a:pt x="391273" y="448418"/>
                </a:cubicBezTo>
                <a:cubicBezTo>
                  <a:pt x="406658" y="433326"/>
                  <a:pt x="431611" y="433326"/>
                  <a:pt x="446985" y="448418"/>
                </a:cubicBezTo>
                <a:cubicBezTo>
                  <a:pt x="462381" y="463498"/>
                  <a:pt x="462381" y="487967"/>
                  <a:pt x="446985" y="503048"/>
                </a:cubicBezTo>
                <a:cubicBezTo>
                  <a:pt x="431611" y="518128"/>
                  <a:pt x="406669" y="518128"/>
                  <a:pt x="391273" y="503048"/>
                </a:cubicBezTo>
                <a:cubicBezTo>
                  <a:pt x="383575" y="495502"/>
                  <a:pt x="379726" y="485614"/>
                  <a:pt x="379726" y="475728"/>
                </a:cubicBezTo>
                <a:close/>
                <a:moveTo>
                  <a:pt x="379726" y="662736"/>
                </a:moveTo>
                <a:cubicBezTo>
                  <a:pt x="379726" y="652849"/>
                  <a:pt x="383575" y="642961"/>
                  <a:pt x="391273" y="635421"/>
                </a:cubicBezTo>
                <a:cubicBezTo>
                  <a:pt x="406658" y="620341"/>
                  <a:pt x="431611" y="620341"/>
                  <a:pt x="446985" y="635421"/>
                </a:cubicBezTo>
                <a:cubicBezTo>
                  <a:pt x="462381" y="650513"/>
                  <a:pt x="462381" y="674971"/>
                  <a:pt x="446985" y="690051"/>
                </a:cubicBezTo>
                <a:cubicBezTo>
                  <a:pt x="431611" y="705143"/>
                  <a:pt x="406669" y="705143"/>
                  <a:pt x="391273" y="690051"/>
                </a:cubicBezTo>
                <a:cubicBezTo>
                  <a:pt x="383575" y="682511"/>
                  <a:pt x="379726" y="672624"/>
                  <a:pt x="379726" y="662736"/>
                </a:cubicBezTo>
                <a:close/>
                <a:moveTo>
                  <a:pt x="379726" y="881290"/>
                </a:moveTo>
                <a:cubicBezTo>
                  <a:pt x="379726" y="871402"/>
                  <a:pt x="383575" y="861515"/>
                  <a:pt x="391273" y="853975"/>
                </a:cubicBezTo>
                <a:cubicBezTo>
                  <a:pt x="406658" y="838883"/>
                  <a:pt x="431611" y="838883"/>
                  <a:pt x="446985" y="853975"/>
                </a:cubicBezTo>
                <a:cubicBezTo>
                  <a:pt x="462381" y="869055"/>
                  <a:pt x="462381" y="893524"/>
                  <a:pt x="446985" y="908605"/>
                </a:cubicBezTo>
                <a:cubicBezTo>
                  <a:pt x="431611" y="923696"/>
                  <a:pt x="406669" y="923696"/>
                  <a:pt x="391273" y="908605"/>
                </a:cubicBezTo>
                <a:cubicBezTo>
                  <a:pt x="383575" y="901064"/>
                  <a:pt x="379726" y="891177"/>
                  <a:pt x="379726" y="881290"/>
                </a:cubicBezTo>
                <a:close/>
                <a:moveTo>
                  <a:pt x="379726" y="1099839"/>
                </a:moveTo>
                <a:cubicBezTo>
                  <a:pt x="379726" y="1089953"/>
                  <a:pt x="383575" y="1080069"/>
                  <a:pt x="391273" y="1072529"/>
                </a:cubicBezTo>
                <a:cubicBezTo>
                  <a:pt x="406658" y="1057437"/>
                  <a:pt x="431611" y="1057437"/>
                  <a:pt x="446985" y="1072529"/>
                </a:cubicBezTo>
                <a:cubicBezTo>
                  <a:pt x="462381" y="1087609"/>
                  <a:pt x="462381" y="1112078"/>
                  <a:pt x="446985" y="1127159"/>
                </a:cubicBezTo>
                <a:cubicBezTo>
                  <a:pt x="431611" y="1142239"/>
                  <a:pt x="406669" y="1142239"/>
                  <a:pt x="391273" y="1127159"/>
                </a:cubicBezTo>
                <a:cubicBezTo>
                  <a:pt x="383575" y="1119613"/>
                  <a:pt x="379726" y="1109725"/>
                  <a:pt x="379726" y="1099839"/>
                </a:cubicBezTo>
                <a:close/>
                <a:moveTo>
                  <a:pt x="189869" y="38625"/>
                </a:moveTo>
                <a:cubicBezTo>
                  <a:pt x="189869" y="28738"/>
                  <a:pt x="193718" y="18850"/>
                  <a:pt x="201416" y="11310"/>
                </a:cubicBezTo>
                <a:cubicBezTo>
                  <a:pt x="216801" y="-3770"/>
                  <a:pt x="241754" y="-3770"/>
                  <a:pt x="257128" y="11310"/>
                </a:cubicBezTo>
                <a:cubicBezTo>
                  <a:pt x="272524" y="26402"/>
                  <a:pt x="272524" y="50860"/>
                  <a:pt x="257128" y="65940"/>
                </a:cubicBezTo>
                <a:cubicBezTo>
                  <a:pt x="241754" y="81032"/>
                  <a:pt x="216812" y="81032"/>
                  <a:pt x="201416" y="65940"/>
                </a:cubicBezTo>
                <a:cubicBezTo>
                  <a:pt x="193718" y="58400"/>
                  <a:pt x="189869" y="48513"/>
                  <a:pt x="189869" y="38625"/>
                </a:cubicBezTo>
                <a:close/>
                <a:moveTo>
                  <a:pt x="189869" y="257179"/>
                </a:moveTo>
                <a:cubicBezTo>
                  <a:pt x="189869" y="247291"/>
                  <a:pt x="193718" y="237404"/>
                  <a:pt x="201416" y="229864"/>
                </a:cubicBezTo>
                <a:cubicBezTo>
                  <a:pt x="216801" y="214772"/>
                  <a:pt x="241754" y="214772"/>
                  <a:pt x="257128" y="229864"/>
                </a:cubicBezTo>
                <a:cubicBezTo>
                  <a:pt x="272524" y="244944"/>
                  <a:pt x="272524" y="269413"/>
                  <a:pt x="257128" y="284494"/>
                </a:cubicBezTo>
                <a:cubicBezTo>
                  <a:pt x="241754" y="299585"/>
                  <a:pt x="216812" y="299585"/>
                  <a:pt x="201416" y="284494"/>
                </a:cubicBezTo>
                <a:cubicBezTo>
                  <a:pt x="193718" y="276953"/>
                  <a:pt x="189869" y="267066"/>
                  <a:pt x="189869" y="257179"/>
                </a:cubicBezTo>
                <a:close/>
                <a:moveTo>
                  <a:pt x="189869" y="475728"/>
                </a:moveTo>
                <a:cubicBezTo>
                  <a:pt x="189869" y="465842"/>
                  <a:pt x="193718" y="455958"/>
                  <a:pt x="201416" y="448418"/>
                </a:cubicBezTo>
                <a:cubicBezTo>
                  <a:pt x="216801" y="433326"/>
                  <a:pt x="241754" y="433326"/>
                  <a:pt x="257128" y="448418"/>
                </a:cubicBezTo>
                <a:cubicBezTo>
                  <a:pt x="272524" y="463498"/>
                  <a:pt x="272524" y="487967"/>
                  <a:pt x="257128" y="503048"/>
                </a:cubicBezTo>
                <a:cubicBezTo>
                  <a:pt x="241754" y="518128"/>
                  <a:pt x="216812" y="518128"/>
                  <a:pt x="201416" y="503048"/>
                </a:cubicBezTo>
                <a:cubicBezTo>
                  <a:pt x="193718" y="495502"/>
                  <a:pt x="189869" y="485614"/>
                  <a:pt x="189869" y="475728"/>
                </a:cubicBezTo>
                <a:close/>
                <a:moveTo>
                  <a:pt x="189869" y="662736"/>
                </a:moveTo>
                <a:cubicBezTo>
                  <a:pt x="189869" y="652849"/>
                  <a:pt x="193718" y="642961"/>
                  <a:pt x="201416" y="635421"/>
                </a:cubicBezTo>
                <a:cubicBezTo>
                  <a:pt x="216801" y="620341"/>
                  <a:pt x="241754" y="620341"/>
                  <a:pt x="257128" y="635421"/>
                </a:cubicBezTo>
                <a:cubicBezTo>
                  <a:pt x="272524" y="650513"/>
                  <a:pt x="272524" y="674971"/>
                  <a:pt x="257128" y="690051"/>
                </a:cubicBezTo>
                <a:cubicBezTo>
                  <a:pt x="241754" y="705143"/>
                  <a:pt x="216812" y="705143"/>
                  <a:pt x="201416" y="690051"/>
                </a:cubicBezTo>
                <a:cubicBezTo>
                  <a:pt x="193718" y="682511"/>
                  <a:pt x="189869" y="672624"/>
                  <a:pt x="189869" y="662736"/>
                </a:cubicBezTo>
                <a:close/>
                <a:moveTo>
                  <a:pt x="189869" y="881290"/>
                </a:moveTo>
                <a:cubicBezTo>
                  <a:pt x="189869" y="871402"/>
                  <a:pt x="193718" y="861515"/>
                  <a:pt x="201416" y="853975"/>
                </a:cubicBezTo>
                <a:cubicBezTo>
                  <a:pt x="216801" y="838883"/>
                  <a:pt x="241754" y="838883"/>
                  <a:pt x="257128" y="853975"/>
                </a:cubicBezTo>
                <a:cubicBezTo>
                  <a:pt x="272524" y="869055"/>
                  <a:pt x="272524" y="893524"/>
                  <a:pt x="257128" y="908605"/>
                </a:cubicBezTo>
                <a:cubicBezTo>
                  <a:pt x="241754" y="923696"/>
                  <a:pt x="216812" y="923696"/>
                  <a:pt x="201416" y="908605"/>
                </a:cubicBezTo>
                <a:cubicBezTo>
                  <a:pt x="193718" y="901064"/>
                  <a:pt x="189869" y="891177"/>
                  <a:pt x="189869" y="881290"/>
                </a:cubicBezTo>
                <a:close/>
                <a:moveTo>
                  <a:pt x="189869" y="1099839"/>
                </a:moveTo>
                <a:cubicBezTo>
                  <a:pt x="189869" y="1089953"/>
                  <a:pt x="193718" y="1080069"/>
                  <a:pt x="201416" y="1072529"/>
                </a:cubicBezTo>
                <a:cubicBezTo>
                  <a:pt x="216801" y="1057437"/>
                  <a:pt x="241754" y="1057437"/>
                  <a:pt x="257128" y="1072529"/>
                </a:cubicBezTo>
                <a:cubicBezTo>
                  <a:pt x="272524" y="1087609"/>
                  <a:pt x="272524" y="1112078"/>
                  <a:pt x="257128" y="1127159"/>
                </a:cubicBezTo>
                <a:cubicBezTo>
                  <a:pt x="241754" y="1142239"/>
                  <a:pt x="216812" y="1142239"/>
                  <a:pt x="201416" y="1127159"/>
                </a:cubicBezTo>
                <a:cubicBezTo>
                  <a:pt x="193718" y="1119613"/>
                  <a:pt x="189869" y="1109725"/>
                  <a:pt x="189869" y="1099839"/>
                </a:cubicBezTo>
                <a:close/>
                <a:moveTo>
                  <a:pt x="8" y="38621"/>
                </a:moveTo>
                <a:cubicBezTo>
                  <a:pt x="8" y="28735"/>
                  <a:pt x="3855" y="18850"/>
                  <a:pt x="11547" y="11310"/>
                </a:cubicBezTo>
                <a:cubicBezTo>
                  <a:pt x="19239" y="3770"/>
                  <a:pt x="29324" y="0"/>
                  <a:pt x="39410" y="0"/>
                </a:cubicBezTo>
                <a:lnTo>
                  <a:pt x="39414" y="2"/>
                </a:lnTo>
                <a:lnTo>
                  <a:pt x="39419" y="0"/>
                </a:lnTo>
                <a:lnTo>
                  <a:pt x="51945" y="5087"/>
                </a:lnTo>
                <a:lnTo>
                  <a:pt x="67281" y="11310"/>
                </a:lnTo>
                <a:cubicBezTo>
                  <a:pt x="82677" y="26402"/>
                  <a:pt x="82677" y="50849"/>
                  <a:pt x="67281" y="65940"/>
                </a:cubicBezTo>
                <a:cubicBezTo>
                  <a:pt x="59588" y="73486"/>
                  <a:pt x="49504" y="77259"/>
                  <a:pt x="39418" y="77259"/>
                </a:cubicBezTo>
                <a:lnTo>
                  <a:pt x="39415" y="77258"/>
                </a:lnTo>
                <a:lnTo>
                  <a:pt x="39412" y="77259"/>
                </a:lnTo>
                <a:cubicBezTo>
                  <a:pt x="29330" y="77259"/>
                  <a:pt x="19245" y="73486"/>
                  <a:pt x="11547" y="65940"/>
                </a:cubicBezTo>
                <a:cubicBezTo>
                  <a:pt x="3855" y="58400"/>
                  <a:pt x="8" y="48513"/>
                  <a:pt x="10" y="38625"/>
                </a:cubicBezTo>
                <a:lnTo>
                  <a:pt x="10" y="38625"/>
                </a:lnTo>
                <a:close/>
                <a:moveTo>
                  <a:pt x="8" y="662732"/>
                </a:moveTo>
                <a:cubicBezTo>
                  <a:pt x="8" y="652846"/>
                  <a:pt x="3855" y="642961"/>
                  <a:pt x="11547" y="635421"/>
                </a:cubicBezTo>
                <a:cubicBezTo>
                  <a:pt x="19239" y="627881"/>
                  <a:pt x="29324" y="624111"/>
                  <a:pt x="39410" y="624111"/>
                </a:cubicBezTo>
                <a:lnTo>
                  <a:pt x="39414" y="624113"/>
                </a:lnTo>
                <a:lnTo>
                  <a:pt x="39418" y="624111"/>
                </a:lnTo>
                <a:lnTo>
                  <a:pt x="51945" y="629198"/>
                </a:lnTo>
                <a:lnTo>
                  <a:pt x="67281" y="635421"/>
                </a:lnTo>
                <a:cubicBezTo>
                  <a:pt x="82677" y="650513"/>
                  <a:pt x="82677" y="674960"/>
                  <a:pt x="67281" y="690051"/>
                </a:cubicBezTo>
                <a:cubicBezTo>
                  <a:pt x="59588" y="697597"/>
                  <a:pt x="49504" y="701370"/>
                  <a:pt x="39418" y="701370"/>
                </a:cubicBezTo>
                <a:lnTo>
                  <a:pt x="39415" y="701369"/>
                </a:lnTo>
                <a:lnTo>
                  <a:pt x="39412" y="701370"/>
                </a:lnTo>
                <a:cubicBezTo>
                  <a:pt x="29330" y="701370"/>
                  <a:pt x="19245" y="697597"/>
                  <a:pt x="11547" y="690051"/>
                </a:cubicBezTo>
                <a:cubicBezTo>
                  <a:pt x="3855" y="682511"/>
                  <a:pt x="8" y="672624"/>
                  <a:pt x="10" y="662736"/>
                </a:cubicBezTo>
                <a:lnTo>
                  <a:pt x="10" y="662736"/>
                </a:lnTo>
                <a:close/>
                <a:moveTo>
                  <a:pt x="0" y="257179"/>
                </a:moveTo>
                <a:cubicBezTo>
                  <a:pt x="0" y="247291"/>
                  <a:pt x="3849" y="237404"/>
                  <a:pt x="11547" y="229864"/>
                </a:cubicBezTo>
                <a:cubicBezTo>
                  <a:pt x="19239" y="222318"/>
                  <a:pt x="29324" y="218545"/>
                  <a:pt x="39407" y="218545"/>
                </a:cubicBezTo>
                <a:lnTo>
                  <a:pt x="39408" y="218545"/>
                </a:lnTo>
                <a:lnTo>
                  <a:pt x="39410" y="218545"/>
                </a:lnTo>
                <a:cubicBezTo>
                  <a:pt x="49495" y="218545"/>
                  <a:pt x="59583" y="222318"/>
                  <a:pt x="67281" y="229864"/>
                </a:cubicBezTo>
                <a:cubicBezTo>
                  <a:pt x="82677" y="244944"/>
                  <a:pt x="82677" y="269402"/>
                  <a:pt x="67281" y="284494"/>
                </a:cubicBezTo>
                <a:cubicBezTo>
                  <a:pt x="59588" y="292039"/>
                  <a:pt x="49504" y="295812"/>
                  <a:pt x="39418" y="295812"/>
                </a:cubicBezTo>
                <a:lnTo>
                  <a:pt x="39415" y="295811"/>
                </a:lnTo>
                <a:lnTo>
                  <a:pt x="39411" y="295812"/>
                </a:lnTo>
                <a:cubicBezTo>
                  <a:pt x="29329" y="295812"/>
                  <a:pt x="19245" y="292039"/>
                  <a:pt x="11547" y="284494"/>
                </a:cubicBezTo>
                <a:cubicBezTo>
                  <a:pt x="3849" y="276953"/>
                  <a:pt x="0" y="267066"/>
                  <a:pt x="0" y="257179"/>
                </a:cubicBezTo>
                <a:close/>
                <a:moveTo>
                  <a:pt x="0" y="475728"/>
                </a:moveTo>
                <a:cubicBezTo>
                  <a:pt x="0" y="465842"/>
                  <a:pt x="3849" y="455958"/>
                  <a:pt x="11547" y="448418"/>
                </a:cubicBezTo>
                <a:cubicBezTo>
                  <a:pt x="19239" y="440872"/>
                  <a:pt x="29324" y="437099"/>
                  <a:pt x="39407" y="437099"/>
                </a:cubicBezTo>
                <a:lnTo>
                  <a:pt x="39408" y="437099"/>
                </a:lnTo>
                <a:lnTo>
                  <a:pt x="39410" y="437099"/>
                </a:lnTo>
                <a:cubicBezTo>
                  <a:pt x="49495" y="437099"/>
                  <a:pt x="59583" y="440872"/>
                  <a:pt x="67281" y="448418"/>
                </a:cubicBezTo>
                <a:cubicBezTo>
                  <a:pt x="82677" y="463498"/>
                  <a:pt x="82677" y="487956"/>
                  <a:pt x="67281" y="503048"/>
                </a:cubicBezTo>
                <a:cubicBezTo>
                  <a:pt x="59588" y="510588"/>
                  <a:pt x="49504" y="514358"/>
                  <a:pt x="39418" y="514358"/>
                </a:cubicBezTo>
                <a:lnTo>
                  <a:pt x="39415" y="514357"/>
                </a:lnTo>
                <a:lnTo>
                  <a:pt x="39411" y="514358"/>
                </a:lnTo>
                <a:cubicBezTo>
                  <a:pt x="29329" y="514358"/>
                  <a:pt x="19245" y="510588"/>
                  <a:pt x="11547" y="503048"/>
                </a:cubicBezTo>
                <a:cubicBezTo>
                  <a:pt x="3849" y="495502"/>
                  <a:pt x="0" y="485614"/>
                  <a:pt x="0" y="475728"/>
                </a:cubicBezTo>
                <a:close/>
                <a:moveTo>
                  <a:pt x="0" y="881290"/>
                </a:moveTo>
                <a:cubicBezTo>
                  <a:pt x="0" y="871402"/>
                  <a:pt x="3849" y="861515"/>
                  <a:pt x="11547" y="853975"/>
                </a:cubicBezTo>
                <a:cubicBezTo>
                  <a:pt x="19239" y="846429"/>
                  <a:pt x="29324" y="842656"/>
                  <a:pt x="39407" y="842656"/>
                </a:cubicBezTo>
                <a:lnTo>
                  <a:pt x="39408" y="842656"/>
                </a:lnTo>
                <a:lnTo>
                  <a:pt x="39410" y="842656"/>
                </a:lnTo>
                <a:cubicBezTo>
                  <a:pt x="49495" y="842656"/>
                  <a:pt x="59583" y="846429"/>
                  <a:pt x="67281" y="853975"/>
                </a:cubicBezTo>
                <a:cubicBezTo>
                  <a:pt x="82677" y="869055"/>
                  <a:pt x="82677" y="893513"/>
                  <a:pt x="67281" y="908605"/>
                </a:cubicBezTo>
                <a:cubicBezTo>
                  <a:pt x="59588" y="916150"/>
                  <a:pt x="49504" y="919923"/>
                  <a:pt x="39418" y="919923"/>
                </a:cubicBezTo>
                <a:lnTo>
                  <a:pt x="39415" y="919922"/>
                </a:lnTo>
                <a:lnTo>
                  <a:pt x="39411" y="919923"/>
                </a:lnTo>
                <a:cubicBezTo>
                  <a:pt x="29329" y="919923"/>
                  <a:pt x="19245" y="916150"/>
                  <a:pt x="11547" y="908605"/>
                </a:cubicBezTo>
                <a:cubicBezTo>
                  <a:pt x="3849" y="901064"/>
                  <a:pt x="0" y="891177"/>
                  <a:pt x="0" y="881290"/>
                </a:cubicBezTo>
                <a:close/>
                <a:moveTo>
                  <a:pt x="0" y="1099839"/>
                </a:moveTo>
                <a:cubicBezTo>
                  <a:pt x="0" y="1089953"/>
                  <a:pt x="3849" y="1080069"/>
                  <a:pt x="11547" y="1072529"/>
                </a:cubicBezTo>
                <a:cubicBezTo>
                  <a:pt x="19239" y="1064983"/>
                  <a:pt x="29324" y="1061210"/>
                  <a:pt x="39407" y="1061210"/>
                </a:cubicBezTo>
                <a:lnTo>
                  <a:pt x="39408" y="1061210"/>
                </a:lnTo>
                <a:lnTo>
                  <a:pt x="39410" y="1061210"/>
                </a:lnTo>
                <a:cubicBezTo>
                  <a:pt x="49495" y="1061210"/>
                  <a:pt x="59583" y="1064983"/>
                  <a:pt x="67281" y="1072529"/>
                </a:cubicBezTo>
                <a:cubicBezTo>
                  <a:pt x="82677" y="1087609"/>
                  <a:pt x="82677" y="1112067"/>
                  <a:pt x="67281" y="1127159"/>
                </a:cubicBezTo>
                <a:cubicBezTo>
                  <a:pt x="59588" y="1134699"/>
                  <a:pt x="49504" y="1138469"/>
                  <a:pt x="39418" y="1138469"/>
                </a:cubicBezTo>
                <a:lnTo>
                  <a:pt x="39415" y="1138468"/>
                </a:lnTo>
                <a:lnTo>
                  <a:pt x="39411" y="1138469"/>
                </a:lnTo>
                <a:cubicBezTo>
                  <a:pt x="29329" y="1138469"/>
                  <a:pt x="19245" y="1134699"/>
                  <a:pt x="11547" y="1127159"/>
                </a:cubicBezTo>
                <a:cubicBezTo>
                  <a:pt x="3849" y="1119613"/>
                  <a:pt x="0" y="1109725"/>
                  <a:pt x="0" y="109983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5400000" flipH="0" flipV="0">
            <a:off x="5038695" y="6225046"/>
            <a:ext cx="458532" cy="1138469"/>
          </a:xfrm>
          <a:custGeom>
            <a:avLst/>
            <a:gdLst>
              <a:gd name="connsiteX0" fmla="*/ 379726 w 458532"/>
              <a:gd name="connsiteY0" fmla="*/ 38625 h 1138469"/>
              <a:gd name="connsiteX1" fmla="*/ 391273 w 458532"/>
              <a:gd name="connsiteY1" fmla="*/ 11310 h 1138469"/>
              <a:gd name="connsiteX2" fmla="*/ 446985 w 458532"/>
              <a:gd name="connsiteY2" fmla="*/ 11310 h 1138469"/>
              <a:gd name="connsiteX3" fmla="*/ 446985 w 458532"/>
              <a:gd name="connsiteY3" fmla="*/ 65940 h 1138469"/>
              <a:gd name="connsiteX4" fmla="*/ 391273 w 458532"/>
              <a:gd name="connsiteY4" fmla="*/ 65940 h 1138469"/>
              <a:gd name="connsiteX5" fmla="*/ 379726 w 458532"/>
              <a:gd name="connsiteY5" fmla="*/ 38625 h 1138469"/>
              <a:gd name="connsiteX6" fmla="*/ 379726 w 458532"/>
              <a:gd name="connsiteY6" fmla="*/ 257179 h 1138469"/>
              <a:gd name="connsiteX7" fmla="*/ 391273 w 458532"/>
              <a:gd name="connsiteY7" fmla="*/ 229864 h 1138469"/>
              <a:gd name="connsiteX8" fmla="*/ 446985 w 458532"/>
              <a:gd name="connsiteY8" fmla="*/ 229864 h 1138469"/>
              <a:gd name="connsiteX9" fmla="*/ 446985 w 458532"/>
              <a:gd name="connsiteY9" fmla="*/ 284494 h 1138469"/>
              <a:gd name="connsiteX10" fmla="*/ 391273 w 458532"/>
              <a:gd name="connsiteY10" fmla="*/ 284494 h 1138469"/>
              <a:gd name="connsiteX11" fmla="*/ 379726 w 458532"/>
              <a:gd name="connsiteY11" fmla="*/ 257179 h 1138469"/>
              <a:gd name="connsiteX12" fmla="*/ 379726 w 458532"/>
              <a:gd name="connsiteY12" fmla="*/ 475728 h 1138469"/>
              <a:gd name="connsiteX13" fmla="*/ 391273 w 458532"/>
              <a:gd name="connsiteY13" fmla="*/ 448418 h 1138469"/>
              <a:gd name="connsiteX14" fmla="*/ 446985 w 458532"/>
              <a:gd name="connsiteY14" fmla="*/ 448418 h 1138469"/>
              <a:gd name="connsiteX15" fmla="*/ 446985 w 458532"/>
              <a:gd name="connsiteY15" fmla="*/ 503048 h 1138469"/>
              <a:gd name="connsiteX16" fmla="*/ 391273 w 458532"/>
              <a:gd name="connsiteY16" fmla="*/ 503048 h 1138469"/>
              <a:gd name="connsiteX17" fmla="*/ 379726 w 458532"/>
              <a:gd name="connsiteY17" fmla="*/ 475728 h 1138469"/>
              <a:gd name="connsiteX18" fmla="*/ 379726 w 458532"/>
              <a:gd name="connsiteY18" fmla="*/ 662736 h 1138469"/>
              <a:gd name="connsiteX19" fmla="*/ 391273 w 458532"/>
              <a:gd name="connsiteY19" fmla="*/ 635421 h 1138469"/>
              <a:gd name="connsiteX20" fmla="*/ 446985 w 458532"/>
              <a:gd name="connsiteY20" fmla="*/ 635421 h 1138469"/>
              <a:gd name="connsiteX21" fmla="*/ 446985 w 458532"/>
              <a:gd name="connsiteY21" fmla="*/ 690051 h 1138469"/>
              <a:gd name="connsiteX22" fmla="*/ 391273 w 458532"/>
              <a:gd name="connsiteY22" fmla="*/ 690051 h 1138469"/>
              <a:gd name="connsiteX23" fmla="*/ 379726 w 458532"/>
              <a:gd name="connsiteY23" fmla="*/ 662736 h 1138469"/>
              <a:gd name="connsiteX24" fmla="*/ 379726 w 458532"/>
              <a:gd name="connsiteY24" fmla="*/ 881290 h 1138469"/>
              <a:gd name="connsiteX25" fmla="*/ 391273 w 458532"/>
              <a:gd name="connsiteY25" fmla="*/ 853975 h 1138469"/>
              <a:gd name="connsiteX26" fmla="*/ 446985 w 458532"/>
              <a:gd name="connsiteY26" fmla="*/ 853975 h 1138469"/>
              <a:gd name="connsiteX27" fmla="*/ 446985 w 458532"/>
              <a:gd name="connsiteY27" fmla="*/ 908605 h 1138469"/>
              <a:gd name="connsiteX28" fmla="*/ 391273 w 458532"/>
              <a:gd name="connsiteY28" fmla="*/ 908605 h 1138469"/>
              <a:gd name="connsiteX29" fmla="*/ 379726 w 458532"/>
              <a:gd name="connsiteY29" fmla="*/ 881290 h 1138469"/>
              <a:gd name="connsiteX30" fmla="*/ 379726 w 458532"/>
              <a:gd name="connsiteY30" fmla="*/ 1099839 h 1138469"/>
              <a:gd name="connsiteX31" fmla="*/ 391273 w 458532"/>
              <a:gd name="connsiteY31" fmla="*/ 1072529 h 1138469"/>
              <a:gd name="connsiteX32" fmla="*/ 446985 w 458532"/>
              <a:gd name="connsiteY32" fmla="*/ 1072529 h 1138469"/>
              <a:gd name="connsiteX33" fmla="*/ 446985 w 458532"/>
              <a:gd name="connsiteY33" fmla="*/ 1127159 h 1138469"/>
              <a:gd name="connsiteX34" fmla="*/ 391273 w 458532"/>
              <a:gd name="connsiteY34" fmla="*/ 1127159 h 1138469"/>
              <a:gd name="connsiteX35" fmla="*/ 379726 w 458532"/>
              <a:gd name="connsiteY35" fmla="*/ 1099839 h 1138469"/>
              <a:gd name="connsiteX36" fmla="*/ 189869 w 458532"/>
              <a:gd name="connsiteY36" fmla="*/ 38625 h 1138469"/>
              <a:gd name="connsiteX37" fmla="*/ 201416 w 458532"/>
              <a:gd name="connsiteY37" fmla="*/ 11310 h 1138469"/>
              <a:gd name="connsiteX38" fmla="*/ 257128 w 458532"/>
              <a:gd name="connsiteY38" fmla="*/ 11310 h 1138469"/>
              <a:gd name="connsiteX39" fmla="*/ 257128 w 458532"/>
              <a:gd name="connsiteY39" fmla="*/ 65940 h 1138469"/>
              <a:gd name="connsiteX40" fmla="*/ 201416 w 458532"/>
              <a:gd name="connsiteY40" fmla="*/ 65940 h 1138469"/>
              <a:gd name="connsiteX41" fmla="*/ 189869 w 458532"/>
              <a:gd name="connsiteY41" fmla="*/ 38625 h 1138469"/>
              <a:gd name="connsiteX42" fmla="*/ 189869 w 458532"/>
              <a:gd name="connsiteY42" fmla="*/ 257179 h 1138469"/>
              <a:gd name="connsiteX43" fmla="*/ 201416 w 458532"/>
              <a:gd name="connsiteY43" fmla="*/ 229864 h 1138469"/>
              <a:gd name="connsiteX44" fmla="*/ 257128 w 458532"/>
              <a:gd name="connsiteY44" fmla="*/ 229864 h 1138469"/>
              <a:gd name="connsiteX45" fmla="*/ 257128 w 458532"/>
              <a:gd name="connsiteY45" fmla="*/ 284494 h 1138469"/>
              <a:gd name="connsiteX46" fmla="*/ 201416 w 458532"/>
              <a:gd name="connsiteY46" fmla="*/ 284494 h 1138469"/>
              <a:gd name="connsiteX47" fmla="*/ 189869 w 458532"/>
              <a:gd name="connsiteY47" fmla="*/ 257179 h 1138469"/>
              <a:gd name="connsiteX48" fmla="*/ 189869 w 458532"/>
              <a:gd name="connsiteY48" fmla="*/ 475728 h 1138469"/>
              <a:gd name="connsiteX49" fmla="*/ 201416 w 458532"/>
              <a:gd name="connsiteY49" fmla="*/ 448418 h 1138469"/>
              <a:gd name="connsiteX50" fmla="*/ 257128 w 458532"/>
              <a:gd name="connsiteY50" fmla="*/ 448418 h 1138469"/>
              <a:gd name="connsiteX51" fmla="*/ 257128 w 458532"/>
              <a:gd name="connsiteY51" fmla="*/ 503048 h 1138469"/>
              <a:gd name="connsiteX52" fmla="*/ 201416 w 458532"/>
              <a:gd name="connsiteY52" fmla="*/ 503048 h 1138469"/>
              <a:gd name="connsiteX53" fmla="*/ 189869 w 458532"/>
              <a:gd name="connsiteY53" fmla="*/ 475728 h 1138469"/>
              <a:gd name="connsiteX54" fmla="*/ 189869 w 458532"/>
              <a:gd name="connsiteY54" fmla="*/ 662736 h 1138469"/>
              <a:gd name="connsiteX55" fmla="*/ 201416 w 458532"/>
              <a:gd name="connsiteY55" fmla="*/ 635421 h 1138469"/>
              <a:gd name="connsiteX56" fmla="*/ 257128 w 458532"/>
              <a:gd name="connsiteY56" fmla="*/ 635421 h 1138469"/>
              <a:gd name="connsiteX57" fmla="*/ 257128 w 458532"/>
              <a:gd name="connsiteY57" fmla="*/ 690051 h 1138469"/>
              <a:gd name="connsiteX58" fmla="*/ 201416 w 458532"/>
              <a:gd name="connsiteY58" fmla="*/ 690051 h 1138469"/>
              <a:gd name="connsiteX59" fmla="*/ 189869 w 458532"/>
              <a:gd name="connsiteY59" fmla="*/ 662736 h 1138469"/>
              <a:gd name="connsiteX60" fmla="*/ 189869 w 458532"/>
              <a:gd name="connsiteY60" fmla="*/ 881290 h 1138469"/>
              <a:gd name="connsiteX61" fmla="*/ 201416 w 458532"/>
              <a:gd name="connsiteY61" fmla="*/ 853975 h 1138469"/>
              <a:gd name="connsiteX62" fmla="*/ 257128 w 458532"/>
              <a:gd name="connsiteY62" fmla="*/ 853975 h 1138469"/>
              <a:gd name="connsiteX63" fmla="*/ 257128 w 458532"/>
              <a:gd name="connsiteY63" fmla="*/ 908605 h 1138469"/>
              <a:gd name="connsiteX64" fmla="*/ 201416 w 458532"/>
              <a:gd name="connsiteY64" fmla="*/ 908605 h 1138469"/>
              <a:gd name="connsiteX65" fmla="*/ 189869 w 458532"/>
              <a:gd name="connsiteY65" fmla="*/ 881290 h 1138469"/>
              <a:gd name="connsiteX66" fmla="*/ 189869 w 458532"/>
              <a:gd name="connsiteY66" fmla="*/ 1099839 h 1138469"/>
              <a:gd name="connsiteX67" fmla="*/ 201416 w 458532"/>
              <a:gd name="connsiteY67" fmla="*/ 1072529 h 1138469"/>
              <a:gd name="connsiteX68" fmla="*/ 257128 w 458532"/>
              <a:gd name="connsiteY68" fmla="*/ 1072529 h 1138469"/>
              <a:gd name="connsiteX69" fmla="*/ 257128 w 458532"/>
              <a:gd name="connsiteY69" fmla="*/ 1127159 h 1138469"/>
              <a:gd name="connsiteX70" fmla="*/ 201416 w 458532"/>
              <a:gd name="connsiteY70" fmla="*/ 1127159 h 1138469"/>
              <a:gd name="connsiteX71" fmla="*/ 189869 w 458532"/>
              <a:gd name="connsiteY71" fmla="*/ 1099839 h 1138469"/>
              <a:gd name="connsiteX72" fmla="*/ 8 w 458532"/>
              <a:gd name="connsiteY72" fmla="*/ 38621 h 1138469"/>
              <a:gd name="connsiteX73" fmla="*/ 11547 w 458532"/>
              <a:gd name="connsiteY73" fmla="*/ 11310 h 1138469"/>
              <a:gd name="connsiteX74" fmla="*/ 39410 w 458532"/>
              <a:gd name="connsiteY74" fmla="*/ 0 h 1138469"/>
              <a:gd name="connsiteX75" fmla="*/ 39414 w 458532"/>
              <a:gd name="connsiteY75" fmla="*/ 2 h 1138469"/>
              <a:gd name="connsiteX76" fmla="*/ 39419 w 458532"/>
              <a:gd name="connsiteY76" fmla="*/ 0 h 1138469"/>
              <a:gd name="connsiteX77" fmla="*/ 51945 w 458532"/>
              <a:gd name="connsiteY77" fmla="*/ 5087 h 1138469"/>
              <a:gd name="connsiteX78" fmla="*/ 67281 w 458532"/>
              <a:gd name="connsiteY78" fmla="*/ 11310 h 1138469"/>
              <a:gd name="connsiteX79" fmla="*/ 67281 w 458532"/>
              <a:gd name="connsiteY79" fmla="*/ 65940 h 1138469"/>
              <a:gd name="connsiteX80" fmla="*/ 39418 w 458532"/>
              <a:gd name="connsiteY80" fmla="*/ 77259 h 1138469"/>
              <a:gd name="connsiteX81" fmla="*/ 39415 w 458532"/>
              <a:gd name="connsiteY81" fmla="*/ 77258 h 1138469"/>
              <a:gd name="connsiteX82" fmla="*/ 39412 w 458532"/>
              <a:gd name="connsiteY82" fmla="*/ 77259 h 1138469"/>
              <a:gd name="connsiteX83" fmla="*/ 11547 w 458532"/>
              <a:gd name="connsiteY83" fmla="*/ 65940 h 1138469"/>
              <a:gd name="connsiteX84" fmla="*/ 10 w 458532"/>
              <a:gd name="connsiteY84" fmla="*/ 38625 h 1138469"/>
              <a:gd name="connsiteX85" fmla="*/ 10 w 458532"/>
              <a:gd name="connsiteY85" fmla="*/ 38625 h 1138469"/>
              <a:gd name="connsiteX86" fmla="*/ 8 w 458532"/>
              <a:gd name="connsiteY86" fmla="*/ 662732 h 1138469"/>
              <a:gd name="connsiteX87" fmla="*/ 11547 w 458532"/>
              <a:gd name="connsiteY87" fmla="*/ 635421 h 1138469"/>
              <a:gd name="connsiteX88" fmla="*/ 39410 w 458532"/>
              <a:gd name="connsiteY88" fmla="*/ 624111 h 1138469"/>
              <a:gd name="connsiteX89" fmla="*/ 39414 w 458532"/>
              <a:gd name="connsiteY89" fmla="*/ 624113 h 1138469"/>
              <a:gd name="connsiteX90" fmla="*/ 39418 w 458532"/>
              <a:gd name="connsiteY90" fmla="*/ 624111 h 1138469"/>
              <a:gd name="connsiteX91" fmla="*/ 51945 w 458532"/>
              <a:gd name="connsiteY91" fmla="*/ 629198 h 1138469"/>
              <a:gd name="connsiteX92" fmla="*/ 67281 w 458532"/>
              <a:gd name="connsiteY92" fmla="*/ 635421 h 1138469"/>
              <a:gd name="connsiteX93" fmla="*/ 67281 w 458532"/>
              <a:gd name="connsiteY93" fmla="*/ 690051 h 1138469"/>
              <a:gd name="connsiteX94" fmla="*/ 39418 w 458532"/>
              <a:gd name="connsiteY94" fmla="*/ 701370 h 1138469"/>
              <a:gd name="connsiteX95" fmla="*/ 39415 w 458532"/>
              <a:gd name="connsiteY95" fmla="*/ 701369 h 1138469"/>
              <a:gd name="connsiteX96" fmla="*/ 39412 w 458532"/>
              <a:gd name="connsiteY96" fmla="*/ 701370 h 1138469"/>
              <a:gd name="connsiteX97" fmla="*/ 11547 w 458532"/>
              <a:gd name="connsiteY97" fmla="*/ 690051 h 1138469"/>
              <a:gd name="connsiteX98" fmla="*/ 10 w 458532"/>
              <a:gd name="connsiteY98" fmla="*/ 662736 h 1138469"/>
              <a:gd name="connsiteX99" fmla="*/ 10 w 458532"/>
              <a:gd name="connsiteY99" fmla="*/ 662736 h 1138469"/>
              <a:gd name="connsiteX100" fmla="*/ 0 w 458532"/>
              <a:gd name="connsiteY100" fmla="*/ 257179 h 1138469"/>
              <a:gd name="connsiteX101" fmla="*/ 11547 w 458532"/>
              <a:gd name="connsiteY101" fmla="*/ 229864 h 1138469"/>
              <a:gd name="connsiteX102" fmla="*/ 39407 w 458532"/>
              <a:gd name="connsiteY102" fmla="*/ 218545 h 1138469"/>
              <a:gd name="connsiteX103" fmla="*/ 39408 w 458532"/>
              <a:gd name="connsiteY103" fmla="*/ 218545 h 1138469"/>
              <a:gd name="connsiteX104" fmla="*/ 39410 w 458532"/>
              <a:gd name="connsiteY104" fmla="*/ 218545 h 1138469"/>
              <a:gd name="connsiteX105" fmla="*/ 67281 w 458532"/>
              <a:gd name="connsiteY105" fmla="*/ 229864 h 1138469"/>
              <a:gd name="connsiteX106" fmla="*/ 67281 w 458532"/>
              <a:gd name="connsiteY106" fmla="*/ 284494 h 1138469"/>
              <a:gd name="connsiteX107" fmla="*/ 39418 w 458532"/>
              <a:gd name="connsiteY107" fmla="*/ 295812 h 1138469"/>
              <a:gd name="connsiteX108" fmla="*/ 39415 w 458532"/>
              <a:gd name="connsiteY108" fmla="*/ 295811 h 1138469"/>
              <a:gd name="connsiteX109" fmla="*/ 39411 w 458532"/>
              <a:gd name="connsiteY109" fmla="*/ 295812 h 1138469"/>
              <a:gd name="connsiteX110" fmla="*/ 11547 w 458532"/>
              <a:gd name="connsiteY110" fmla="*/ 284494 h 1138469"/>
              <a:gd name="connsiteX111" fmla="*/ 0 w 458532"/>
              <a:gd name="connsiteY111" fmla="*/ 257179 h 1138469"/>
              <a:gd name="connsiteX112" fmla="*/ 0 w 458532"/>
              <a:gd name="connsiteY112" fmla="*/ 475728 h 1138469"/>
              <a:gd name="connsiteX113" fmla="*/ 11547 w 458532"/>
              <a:gd name="connsiteY113" fmla="*/ 448418 h 1138469"/>
              <a:gd name="connsiteX114" fmla="*/ 39407 w 458532"/>
              <a:gd name="connsiteY114" fmla="*/ 437099 h 1138469"/>
              <a:gd name="connsiteX115" fmla="*/ 39408 w 458532"/>
              <a:gd name="connsiteY115" fmla="*/ 437099 h 1138469"/>
              <a:gd name="connsiteX116" fmla="*/ 39410 w 458532"/>
              <a:gd name="connsiteY116" fmla="*/ 437099 h 1138469"/>
              <a:gd name="connsiteX117" fmla="*/ 67281 w 458532"/>
              <a:gd name="connsiteY117" fmla="*/ 448418 h 1138469"/>
              <a:gd name="connsiteX118" fmla="*/ 67281 w 458532"/>
              <a:gd name="connsiteY118" fmla="*/ 503048 h 1138469"/>
              <a:gd name="connsiteX119" fmla="*/ 39418 w 458532"/>
              <a:gd name="connsiteY119" fmla="*/ 514358 h 1138469"/>
              <a:gd name="connsiteX120" fmla="*/ 39415 w 458532"/>
              <a:gd name="connsiteY120" fmla="*/ 514357 h 1138469"/>
              <a:gd name="connsiteX121" fmla="*/ 39411 w 458532"/>
              <a:gd name="connsiteY121" fmla="*/ 514358 h 1138469"/>
              <a:gd name="connsiteX122" fmla="*/ 11547 w 458532"/>
              <a:gd name="connsiteY122" fmla="*/ 503048 h 1138469"/>
              <a:gd name="connsiteX123" fmla="*/ 0 w 458532"/>
              <a:gd name="connsiteY123" fmla="*/ 475728 h 1138469"/>
              <a:gd name="connsiteX124" fmla="*/ 0 w 458532"/>
              <a:gd name="connsiteY124" fmla="*/ 881290 h 1138469"/>
              <a:gd name="connsiteX125" fmla="*/ 11547 w 458532"/>
              <a:gd name="connsiteY125" fmla="*/ 853975 h 1138469"/>
              <a:gd name="connsiteX126" fmla="*/ 39407 w 458532"/>
              <a:gd name="connsiteY126" fmla="*/ 842656 h 1138469"/>
              <a:gd name="connsiteX127" fmla="*/ 39408 w 458532"/>
              <a:gd name="connsiteY127" fmla="*/ 842656 h 1138469"/>
              <a:gd name="connsiteX128" fmla="*/ 39410 w 458532"/>
              <a:gd name="connsiteY128" fmla="*/ 842656 h 1138469"/>
              <a:gd name="connsiteX129" fmla="*/ 67281 w 458532"/>
              <a:gd name="connsiteY129" fmla="*/ 853975 h 1138469"/>
              <a:gd name="connsiteX130" fmla="*/ 67281 w 458532"/>
              <a:gd name="connsiteY130" fmla="*/ 908605 h 1138469"/>
              <a:gd name="connsiteX131" fmla="*/ 39418 w 458532"/>
              <a:gd name="connsiteY131" fmla="*/ 919923 h 1138469"/>
              <a:gd name="connsiteX132" fmla="*/ 39415 w 458532"/>
              <a:gd name="connsiteY132" fmla="*/ 919922 h 1138469"/>
              <a:gd name="connsiteX133" fmla="*/ 39411 w 458532"/>
              <a:gd name="connsiteY133" fmla="*/ 919923 h 1138469"/>
              <a:gd name="connsiteX134" fmla="*/ 11547 w 458532"/>
              <a:gd name="connsiteY134" fmla="*/ 908605 h 1138469"/>
              <a:gd name="connsiteX135" fmla="*/ 0 w 458532"/>
              <a:gd name="connsiteY135" fmla="*/ 881290 h 1138469"/>
              <a:gd name="connsiteX136" fmla="*/ 0 w 458532"/>
              <a:gd name="connsiteY136" fmla="*/ 1099839 h 1138469"/>
              <a:gd name="connsiteX137" fmla="*/ 11547 w 458532"/>
              <a:gd name="connsiteY137" fmla="*/ 1072529 h 1138469"/>
              <a:gd name="connsiteX138" fmla="*/ 39407 w 458532"/>
              <a:gd name="connsiteY138" fmla="*/ 1061210 h 1138469"/>
              <a:gd name="connsiteX139" fmla="*/ 39408 w 458532"/>
              <a:gd name="connsiteY139" fmla="*/ 1061210 h 1138469"/>
              <a:gd name="connsiteX140" fmla="*/ 39410 w 458532"/>
              <a:gd name="connsiteY140" fmla="*/ 1061210 h 1138469"/>
              <a:gd name="connsiteX141" fmla="*/ 67281 w 458532"/>
              <a:gd name="connsiteY141" fmla="*/ 1072529 h 1138469"/>
              <a:gd name="connsiteX142" fmla="*/ 67281 w 458532"/>
              <a:gd name="connsiteY142" fmla="*/ 1127159 h 1138469"/>
              <a:gd name="connsiteX143" fmla="*/ 39418 w 458532"/>
              <a:gd name="connsiteY143" fmla="*/ 1138469 h 1138469"/>
              <a:gd name="connsiteX144" fmla="*/ 39415 w 458532"/>
              <a:gd name="connsiteY144" fmla="*/ 1138468 h 1138469"/>
              <a:gd name="connsiteX145" fmla="*/ 39411 w 458532"/>
              <a:gd name="connsiteY145" fmla="*/ 1138469 h 1138469"/>
              <a:gd name="connsiteX146" fmla="*/ 11547 w 458532"/>
              <a:gd name="connsiteY146" fmla="*/ 1127159 h 1138469"/>
              <a:gd name="connsiteX147" fmla="*/ 0 w 458532"/>
              <a:gd name="connsiteY147" fmla="*/ 1099839 h 1138469"/>
            </a:gdLst>
            <a:rect l="l" t="t" r="r" b="b"/>
            <a:pathLst>
              <a:path w="458532" h="1138469">
                <a:moveTo>
                  <a:pt x="379726" y="38625"/>
                </a:moveTo>
                <a:cubicBezTo>
                  <a:pt x="379726" y="28738"/>
                  <a:pt x="383575" y="18850"/>
                  <a:pt x="391273" y="11310"/>
                </a:cubicBezTo>
                <a:cubicBezTo>
                  <a:pt x="406658" y="-3770"/>
                  <a:pt x="431611" y="-3770"/>
                  <a:pt x="446985" y="11310"/>
                </a:cubicBezTo>
                <a:cubicBezTo>
                  <a:pt x="462381" y="26402"/>
                  <a:pt x="462381" y="50860"/>
                  <a:pt x="446985" y="65940"/>
                </a:cubicBezTo>
                <a:cubicBezTo>
                  <a:pt x="431611" y="81032"/>
                  <a:pt x="406669" y="81032"/>
                  <a:pt x="391273" y="65940"/>
                </a:cubicBezTo>
                <a:cubicBezTo>
                  <a:pt x="383575" y="58400"/>
                  <a:pt x="379726" y="48513"/>
                  <a:pt x="379726" y="38625"/>
                </a:cubicBezTo>
                <a:close/>
                <a:moveTo>
                  <a:pt x="379726" y="257179"/>
                </a:moveTo>
                <a:cubicBezTo>
                  <a:pt x="379726" y="247291"/>
                  <a:pt x="383575" y="237404"/>
                  <a:pt x="391273" y="229864"/>
                </a:cubicBezTo>
                <a:cubicBezTo>
                  <a:pt x="406658" y="214772"/>
                  <a:pt x="431611" y="214772"/>
                  <a:pt x="446985" y="229864"/>
                </a:cubicBezTo>
                <a:cubicBezTo>
                  <a:pt x="462381" y="244944"/>
                  <a:pt x="462381" y="269413"/>
                  <a:pt x="446985" y="284494"/>
                </a:cubicBezTo>
                <a:cubicBezTo>
                  <a:pt x="431611" y="299585"/>
                  <a:pt x="406669" y="299585"/>
                  <a:pt x="391273" y="284494"/>
                </a:cubicBezTo>
                <a:cubicBezTo>
                  <a:pt x="383575" y="276953"/>
                  <a:pt x="379726" y="267066"/>
                  <a:pt x="379726" y="257179"/>
                </a:cubicBezTo>
                <a:close/>
                <a:moveTo>
                  <a:pt x="379726" y="475728"/>
                </a:moveTo>
                <a:cubicBezTo>
                  <a:pt x="379726" y="465842"/>
                  <a:pt x="383575" y="455958"/>
                  <a:pt x="391273" y="448418"/>
                </a:cubicBezTo>
                <a:cubicBezTo>
                  <a:pt x="406658" y="433326"/>
                  <a:pt x="431611" y="433326"/>
                  <a:pt x="446985" y="448418"/>
                </a:cubicBezTo>
                <a:cubicBezTo>
                  <a:pt x="462381" y="463498"/>
                  <a:pt x="462381" y="487967"/>
                  <a:pt x="446985" y="503048"/>
                </a:cubicBezTo>
                <a:cubicBezTo>
                  <a:pt x="431611" y="518128"/>
                  <a:pt x="406669" y="518128"/>
                  <a:pt x="391273" y="503048"/>
                </a:cubicBezTo>
                <a:cubicBezTo>
                  <a:pt x="383575" y="495502"/>
                  <a:pt x="379726" y="485614"/>
                  <a:pt x="379726" y="475728"/>
                </a:cubicBezTo>
                <a:close/>
                <a:moveTo>
                  <a:pt x="379726" y="662736"/>
                </a:moveTo>
                <a:cubicBezTo>
                  <a:pt x="379726" y="652849"/>
                  <a:pt x="383575" y="642961"/>
                  <a:pt x="391273" y="635421"/>
                </a:cubicBezTo>
                <a:cubicBezTo>
                  <a:pt x="406658" y="620341"/>
                  <a:pt x="431611" y="620341"/>
                  <a:pt x="446985" y="635421"/>
                </a:cubicBezTo>
                <a:cubicBezTo>
                  <a:pt x="462381" y="650513"/>
                  <a:pt x="462381" y="674971"/>
                  <a:pt x="446985" y="690051"/>
                </a:cubicBezTo>
                <a:cubicBezTo>
                  <a:pt x="431611" y="705143"/>
                  <a:pt x="406669" y="705143"/>
                  <a:pt x="391273" y="690051"/>
                </a:cubicBezTo>
                <a:cubicBezTo>
                  <a:pt x="383575" y="682511"/>
                  <a:pt x="379726" y="672624"/>
                  <a:pt x="379726" y="662736"/>
                </a:cubicBezTo>
                <a:close/>
                <a:moveTo>
                  <a:pt x="379726" y="881290"/>
                </a:moveTo>
                <a:cubicBezTo>
                  <a:pt x="379726" y="871402"/>
                  <a:pt x="383575" y="861515"/>
                  <a:pt x="391273" y="853975"/>
                </a:cubicBezTo>
                <a:cubicBezTo>
                  <a:pt x="406658" y="838883"/>
                  <a:pt x="431611" y="838883"/>
                  <a:pt x="446985" y="853975"/>
                </a:cubicBezTo>
                <a:cubicBezTo>
                  <a:pt x="462381" y="869055"/>
                  <a:pt x="462381" y="893524"/>
                  <a:pt x="446985" y="908605"/>
                </a:cubicBezTo>
                <a:cubicBezTo>
                  <a:pt x="431611" y="923696"/>
                  <a:pt x="406669" y="923696"/>
                  <a:pt x="391273" y="908605"/>
                </a:cubicBezTo>
                <a:cubicBezTo>
                  <a:pt x="383575" y="901064"/>
                  <a:pt x="379726" y="891177"/>
                  <a:pt x="379726" y="881290"/>
                </a:cubicBezTo>
                <a:close/>
                <a:moveTo>
                  <a:pt x="379726" y="1099839"/>
                </a:moveTo>
                <a:cubicBezTo>
                  <a:pt x="379726" y="1089953"/>
                  <a:pt x="383575" y="1080069"/>
                  <a:pt x="391273" y="1072529"/>
                </a:cubicBezTo>
                <a:cubicBezTo>
                  <a:pt x="406658" y="1057437"/>
                  <a:pt x="431611" y="1057437"/>
                  <a:pt x="446985" y="1072529"/>
                </a:cubicBezTo>
                <a:cubicBezTo>
                  <a:pt x="462381" y="1087609"/>
                  <a:pt x="462381" y="1112078"/>
                  <a:pt x="446985" y="1127159"/>
                </a:cubicBezTo>
                <a:cubicBezTo>
                  <a:pt x="431611" y="1142239"/>
                  <a:pt x="406669" y="1142239"/>
                  <a:pt x="391273" y="1127159"/>
                </a:cubicBezTo>
                <a:cubicBezTo>
                  <a:pt x="383575" y="1119613"/>
                  <a:pt x="379726" y="1109725"/>
                  <a:pt x="379726" y="1099839"/>
                </a:cubicBezTo>
                <a:close/>
                <a:moveTo>
                  <a:pt x="189869" y="38625"/>
                </a:moveTo>
                <a:cubicBezTo>
                  <a:pt x="189869" y="28738"/>
                  <a:pt x="193718" y="18850"/>
                  <a:pt x="201416" y="11310"/>
                </a:cubicBezTo>
                <a:cubicBezTo>
                  <a:pt x="216801" y="-3770"/>
                  <a:pt x="241754" y="-3770"/>
                  <a:pt x="257128" y="11310"/>
                </a:cubicBezTo>
                <a:cubicBezTo>
                  <a:pt x="272524" y="26402"/>
                  <a:pt x="272524" y="50860"/>
                  <a:pt x="257128" y="65940"/>
                </a:cubicBezTo>
                <a:cubicBezTo>
                  <a:pt x="241754" y="81032"/>
                  <a:pt x="216812" y="81032"/>
                  <a:pt x="201416" y="65940"/>
                </a:cubicBezTo>
                <a:cubicBezTo>
                  <a:pt x="193718" y="58400"/>
                  <a:pt x="189869" y="48513"/>
                  <a:pt x="189869" y="38625"/>
                </a:cubicBezTo>
                <a:close/>
                <a:moveTo>
                  <a:pt x="189869" y="257179"/>
                </a:moveTo>
                <a:cubicBezTo>
                  <a:pt x="189869" y="247291"/>
                  <a:pt x="193718" y="237404"/>
                  <a:pt x="201416" y="229864"/>
                </a:cubicBezTo>
                <a:cubicBezTo>
                  <a:pt x="216801" y="214772"/>
                  <a:pt x="241754" y="214772"/>
                  <a:pt x="257128" y="229864"/>
                </a:cubicBezTo>
                <a:cubicBezTo>
                  <a:pt x="272524" y="244944"/>
                  <a:pt x="272524" y="269413"/>
                  <a:pt x="257128" y="284494"/>
                </a:cubicBezTo>
                <a:cubicBezTo>
                  <a:pt x="241754" y="299585"/>
                  <a:pt x="216812" y="299585"/>
                  <a:pt x="201416" y="284494"/>
                </a:cubicBezTo>
                <a:cubicBezTo>
                  <a:pt x="193718" y="276953"/>
                  <a:pt x="189869" y="267066"/>
                  <a:pt x="189869" y="257179"/>
                </a:cubicBezTo>
                <a:close/>
                <a:moveTo>
                  <a:pt x="189869" y="475728"/>
                </a:moveTo>
                <a:cubicBezTo>
                  <a:pt x="189869" y="465842"/>
                  <a:pt x="193718" y="455958"/>
                  <a:pt x="201416" y="448418"/>
                </a:cubicBezTo>
                <a:cubicBezTo>
                  <a:pt x="216801" y="433326"/>
                  <a:pt x="241754" y="433326"/>
                  <a:pt x="257128" y="448418"/>
                </a:cubicBezTo>
                <a:cubicBezTo>
                  <a:pt x="272524" y="463498"/>
                  <a:pt x="272524" y="487967"/>
                  <a:pt x="257128" y="503048"/>
                </a:cubicBezTo>
                <a:cubicBezTo>
                  <a:pt x="241754" y="518128"/>
                  <a:pt x="216812" y="518128"/>
                  <a:pt x="201416" y="503048"/>
                </a:cubicBezTo>
                <a:cubicBezTo>
                  <a:pt x="193718" y="495502"/>
                  <a:pt x="189869" y="485614"/>
                  <a:pt x="189869" y="475728"/>
                </a:cubicBezTo>
                <a:close/>
                <a:moveTo>
                  <a:pt x="189869" y="662736"/>
                </a:moveTo>
                <a:cubicBezTo>
                  <a:pt x="189869" y="652849"/>
                  <a:pt x="193718" y="642961"/>
                  <a:pt x="201416" y="635421"/>
                </a:cubicBezTo>
                <a:cubicBezTo>
                  <a:pt x="216801" y="620341"/>
                  <a:pt x="241754" y="620341"/>
                  <a:pt x="257128" y="635421"/>
                </a:cubicBezTo>
                <a:cubicBezTo>
                  <a:pt x="272524" y="650513"/>
                  <a:pt x="272524" y="674971"/>
                  <a:pt x="257128" y="690051"/>
                </a:cubicBezTo>
                <a:cubicBezTo>
                  <a:pt x="241754" y="705143"/>
                  <a:pt x="216812" y="705143"/>
                  <a:pt x="201416" y="690051"/>
                </a:cubicBezTo>
                <a:cubicBezTo>
                  <a:pt x="193718" y="682511"/>
                  <a:pt x="189869" y="672624"/>
                  <a:pt x="189869" y="662736"/>
                </a:cubicBezTo>
                <a:close/>
                <a:moveTo>
                  <a:pt x="189869" y="881290"/>
                </a:moveTo>
                <a:cubicBezTo>
                  <a:pt x="189869" y="871402"/>
                  <a:pt x="193718" y="861515"/>
                  <a:pt x="201416" y="853975"/>
                </a:cubicBezTo>
                <a:cubicBezTo>
                  <a:pt x="216801" y="838883"/>
                  <a:pt x="241754" y="838883"/>
                  <a:pt x="257128" y="853975"/>
                </a:cubicBezTo>
                <a:cubicBezTo>
                  <a:pt x="272524" y="869055"/>
                  <a:pt x="272524" y="893524"/>
                  <a:pt x="257128" y="908605"/>
                </a:cubicBezTo>
                <a:cubicBezTo>
                  <a:pt x="241754" y="923696"/>
                  <a:pt x="216812" y="923696"/>
                  <a:pt x="201416" y="908605"/>
                </a:cubicBezTo>
                <a:cubicBezTo>
                  <a:pt x="193718" y="901064"/>
                  <a:pt x="189869" y="891177"/>
                  <a:pt x="189869" y="881290"/>
                </a:cubicBezTo>
                <a:close/>
                <a:moveTo>
                  <a:pt x="189869" y="1099839"/>
                </a:moveTo>
                <a:cubicBezTo>
                  <a:pt x="189869" y="1089953"/>
                  <a:pt x="193718" y="1080069"/>
                  <a:pt x="201416" y="1072529"/>
                </a:cubicBezTo>
                <a:cubicBezTo>
                  <a:pt x="216801" y="1057437"/>
                  <a:pt x="241754" y="1057437"/>
                  <a:pt x="257128" y="1072529"/>
                </a:cubicBezTo>
                <a:cubicBezTo>
                  <a:pt x="272524" y="1087609"/>
                  <a:pt x="272524" y="1112078"/>
                  <a:pt x="257128" y="1127159"/>
                </a:cubicBezTo>
                <a:cubicBezTo>
                  <a:pt x="241754" y="1142239"/>
                  <a:pt x="216812" y="1142239"/>
                  <a:pt x="201416" y="1127159"/>
                </a:cubicBezTo>
                <a:cubicBezTo>
                  <a:pt x="193718" y="1119613"/>
                  <a:pt x="189869" y="1109725"/>
                  <a:pt x="189869" y="1099839"/>
                </a:cubicBezTo>
                <a:close/>
                <a:moveTo>
                  <a:pt x="8" y="38621"/>
                </a:moveTo>
                <a:cubicBezTo>
                  <a:pt x="8" y="28735"/>
                  <a:pt x="3855" y="18850"/>
                  <a:pt x="11547" y="11310"/>
                </a:cubicBezTo>
                <a:cubicBezTo>
                  <a:pt x="19239" y="3770"/>
                  <a:pt x="29324" y="0"/>
                  <a:pt x="39410" y="0"/>
                </a:cubicBezTo>
                <a:lnTo>
                  <a:pt x="39414" y="2"/>
                </a:lnTo>
                <a:lnTo>
                  <a:pt x="39419" y="0"/>
                </a:lnTo>
                <a:lnTo>
                  <a:pt x="51945" y="5087"/>
                </a:lnTo>
                <a:lnTo>
                  <a:pt x="67281" y="11310"/>
                </a:lnTo>
                <a:cubicBezTo>
                  <a:pt x="82677" y="26402"/>
                  <a:pt x="82677" y="50849"/>
                  <a:pt x="67281" y="65940"/>
                </a:cubicBezTo>
                <a:cubicBezTo>
                  <a:pt x="59588" y="73486"/>
                  <a:pt x="49504" y="77259"/>
                  <a:pt x="39418" y="77259"/>
                </a:cubicBezTo>
                <a:lnTo>
                  <a:pt x="39415" y="77258"/>
                </a:lnTo>
                <a:lnTo>
                  <a:pt x="39412" y="77259"/>
                </a:lnTo>
                <a:cubicBezTo>
                  <a:pt x="29330" y="77259"/>
                  <a:pt x="19245" y="73486"/>
                  <a:pt x="11547" y="65940"/>
                </a:cubicBezTo>
                <a:cubicBezTo>
                  <a:pt x="3855" y="58400"/>
                  <a:pt x="8" y="48513"/>
                  <a:pt x="10" y="38625"/>
                </a:cubicBezTo>
                <a:lnTo>
                  <a:pt x="10" y="38625"/>
                </a:lnTo>
                <a:close/>
                <a:moveTo>
                  <a:pt x="8" y="662732"/>
                </a:moveTo>
                <a:cubicBezTo>
                  <a:pt x="8" y="652846"/>
                  <a:pt x="3855" y="642961"/>
                  <a:pt x="11547" y="635421"/>
                </a:cubicBezTo>
                <a:cubicBezTo>
                  <a:pt x="19239" y="627881"/>
                  <a:pt x="29324" y="624111"/>
                  <a:pt x="39410" y="624111"/>
                </a:cubicBezTo>
                <a:lnTo>
                  <a:pt x="39414" y="624113"/>
                </a:lnTo>
                <a:lnTo>
                  <a:pt x="39418" y="624111"/>
                </a:lnTo>
                <a:lnTo>
                  <a:pt x="51945" y="629198"/>
                </a:lnTo>
                <a:lnTo>
                  <a:pt x="67281" y="635421"/>
                </a:lnTo>
                <a:cubicBezTo>
                  <a:pt x="82677" y="650513"/>
                  <a:pt x="82677" y="674960"/>
                  <a:pt x="67281" y="690051"/>
                </a:cubicBezTo>
                <a:cubicBezTo>
                  <a:pt x="59588" y="697597"/>
                  <a:pt x="49504" y="701370"/>
                  <a:pt x="39418" y="701370"/>
                </a:cubicBezTo>
                <a:lnTo>
                  <a:pt x="39415" y="701369"/>
                </a:lnTo>
                <a:lnTo>
                  <a:pt x="39412" y="701370"/>
                </a:lnTo>
                <a:cubicBezTo>
                  <a:pt x="29330" y="701370"/>
                  <a:pt x="19245" y="697597"/>
                  <a:pt x="11547" y="690051"/>
                </a:cubicBezTo>
                <a:cubicBezTo>
                  <a:pt x="3855" y="682511"/>
                  <a:pt x="8" y="672624"/>
                  <a:pt x="10" y="662736"/>
                </a:cubicBezTo>
                <a:lnTo>
                  <a:pt x="10" y="662736"/>
                </a:lnTo>
                <a:close/>
                <a:moveTo>
                  <a:pt x="0" y="257179"/>
                </a:moveTo>
                <a:cubicBezTo>
                  <a:pt x="0" y="247291"/>
                  <a:pt x="3849" y="237404"/>
                  <a:pt x="11547" y="229864"/>
                </a:cubicBezTo>
                <a:cubicBezTo>
                  <a:pt x="19239" y="222318"/>
                  <a:pt x="29324" y="218545"/>
                  <a:pt x="39407" y="218545"/>
                </a:cubicBezTo>
                <a:lnTo>
                  <a:pt x="39408" y="218545"/>
                </a:lnTo>
                <a:lnTo>
                  <a:pt x="39410" y="218545"/>
                </a:lnTo>
                <a:cubicBezTo>
                  <a:pt x="49495" y="218545"/>
                  <a:pt x="59583" y="222318"/>
                  <a:pt x="67281" y="229864"/>
                </a:cubicBezTo>
                <a:cubicBezTo>
                  <a:pt x="82677" y="244944"/>
                  <a:pt x="82677" y="269402"/>
                  <a:pt x="67281" y="284494"/>
                </a:cubicBezTo>
                <a:cubicBezTo>
                  <a:pt x="59588" y="292039"/>
                  <a:pt x="49504" y="295812"/>
                  <a:pt x="39418" y="295812"/>
                </a:cubicBezTo>
                <a:lnTo>
                  <a:pt x="39415" y="295811"/>
                </a:lnTo>
                <a:lnTo>
                  <a:pt x="39411" y="295812"/>
                </a:lnTo>
                <a:cubicBezTo>
                  <a:pt x="29329" y="295812"/>
                  <a:pt x="19245" y="292039"/>
                  <a:pt x="11547" y="284494"/>
                </a:cubicBezTo>
                <a:cubicBezTo>
                  <a:pt x="3849" y="276953"/>
                  <a:pt x="0" y="267066"/>
                  <a:pt x="0" y="257179"/>
                </a:cubicBezTo>
                <a:close/>
                <a:moveTo>
                  <a:pt x="0" y="475728"/>
                </a:moveTo>
                <a:cubicBezTo>
                  <a:pt x="0" y="465842"/>
                  <a:pt x="3849" y="455958"/>
                  <a:pt x="11547" y="448418"/>
                </a:cubicBezTo>
                <a:cubicBezTo>
                  <a:pt x="19239" y="440872"/>
                  <a:pt x="29324" y="437099"/>
                  <a:pt x="39407" y="437099"/>
                </a:cubicBezTo>
                <a:lnTo>
                  <a:pt x="39408" y="437099"/>
                </a:lnTo>
                <a:lnTo>
                  <a:pt x="39410" y="437099"/>
                </a:lnTo>
                <a:cubicBezTo>
                  <a:pt x="49495" y="437099"/>
                  <a:pt x="59583" y="440872"/>
                  <a:pt x="67281" y="448418"/>
                </a:cubicBezTo>
                <a:cubicBezTo>
                  <a:pt x="82677" y="463498"/>
                  <a:pt x="82677" y="487956"/>
                  <a:pt x="67281" y="503048"/>
                </a:cubicBezTo>
                <a:cubicBezTo>
                  <a:pt x="59588" y="510588"/>
                  <a:pt x="49504" y="514358"/>
                  <a:pt x="39418" y="514358"/>
                </a:cubicBezTo>
                <a:lnTo>
                  <a:pt x="39415" y="514357"/>
                </a:lnTo>
                <a:lnTo>
                  <a:pt x="39411" y="514358"/>
                </a:lnTo>
                <a:cubicBezTo>
                  <a:pt x="29329" y="514358"/>
                  <a:pt x="19245" y="510588"/>
                  <a:pt x="11547" y="503048"/>
                </a:cubicBezTo>
                <a:cubicBezTo>
                  <a:pt x="3849" y="495502"/>
                  <a:pt x="0" y="485614"/>
                  <a:pt x="0" y="475728"/>
                </a:cubicBezTo>
                <a:close/>
                <a:moveTo>
                  <a:pt x="0" y="881290"/>
                </a:moveTo>
                <a:cubicBezTo>
                  <a:pt x="0" y="871402"/>
                  <a:pt x="3849" y="861515"/>
                  <a:pt x="11547" y="853975"/>
                </a:cubicBezTo>
                <a:cubicBezTo>
                  <a:pt x="19239" y="846429"/>
                  <a:pt x="29324" y="842656"/>
                  <a:pt x="39407" y="842656"/>
                </a:cubicBezTo>
                <a:lnTo>
                  <a:pt x="39408" y="842656"/>
                </a:lnTo>
                <a:lnTo>
                  <a:pt x="39410" y="842656"/>
                </a:lnTo>
                <a:cubicBezTo>
                  <a:pt x="49495" y="842656"/>
                  <a:pt x="59583" y="846429"/>
                  <a:pt x="67281" y="853975"/>
                </a:cubicBezTo>
                <a:cubicBezTo>
                  <a:pt x="82677" y="869055"/>
                  <a:pt x="82677" y="893513"/>
                  <a:pt x="67281" y="908605"/>
                </a:cubicBezTo>
                <a:cubicBezTo>
                  <a:pt x="59588" y="916150"/>
                  <a:pt x="49504" y="919923"/>
                  <a:pt x="39418" y="919923"/>
                </a:cubicBezTo>
                <a:lnTo>
                  <a:pt x="39415" y="919922"/>
                </a:lnTo>
                <a:lnTo>
                  <a:pt x="39411" y="919923"/>
                </a:lnTo>
                <a:cubicBezTo>
                  <a:pt x="29329" y="919923"/>
                  <a:pt x="19245" y="916150"/>
                  <a:pt x="11547" y="908605"/>
                </a:cubicBezTo>
                <a:cubicBezTo>
                  <a:pt x="3849" y="901064"/>
                  <a:pt x="0" y="891177"/>
                  <a:pt x="0" y="881290"/>
                </a:cubicBezTo>
                <a:close/>
                <a:moveTo>
                  <a:pt x="0" y="1099839"/>
                </a:moveTo>
                <a:cubicBezTo>
                  <a:pt x="0" y="1089953"/>
                  <a:pt x="3849" y="1080069"/>
                  <a:pt x="11547" y="1072529"/>
                </a:cubicBezTo>
                <a:cubicBezTo>
                  <a:pt x="19239" y="1064983"/>
                  <a:pt x="29324" y="1061210"/>
                  <a:pt x="39407" y="1061210"/>
                </a:cubicBezTo>
                <a:lnTo>
                  <a:pt x="39408" y="1061210"/>
                </a:lnTo>
                <a:lnTo>
                  <a:pt x="39410" y="1061210"/>
                </a:lnTo>
                <a:cubicBezTo>
                  <a:pt x="49495" y="1061210"/>
                  <a:pt x="59583" y="1064983"/>
                  <a:pt x="67281" y="1072529"/>
                </a:cubicBezTo>
                <a:cubicBezTo>
                  <a:pt x="82677" y="1087609"/>
                  <a:pt x="82677" y="1112067"/>
                  <a:pt x="67281" y="1127159"/>
                </a:cubicBezTo>
                <a:cubicBezTo>
                  <a:pt x="59588" y="1134699"/>
                  <a:pt x="49504" y="1138469"/>
                  <a:pt x="39418" y="1138469"/>
                </a:cubicBezTo>
                <a:lnTo>
                  <a:pt x="39415" y="1138468"/>
                </a:lnTo>
                <a:lnTo>
                  <a:pt x="39411" y="1138469"/>
                </a:lnTo>
                <a:cubicBezTo>
                  <a:pt x="29329" y="1138469"/>
                  <a:pt x="19245" y="1134699"/>
                  <a:pt x="11547" y="1127159"/>
                </a:cubicBezTo>
                <a:cubicBezTo>
                  <a:pt x="3849" y="1119613"/>
                  <a:pt x="0" y="1109725"/>
                  <a:pt x="0" y="109983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873032" y="3869582"/>
            <a:ext cx="5054599" cy="466843"/>
          </a:xfrm>
          <a:prstGeom prst="roundRect">
            <a:avLst>
              <a:gd name="adj" fmla="val 6860"/>
            </a:avLst>
          </a:prstGeom>
          <a:solidFill>
            <a:schemeClr val="accent3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906610" y="5853695"/>
            <a:ext cx="1556837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汇报人：AiPPT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2948854" y="5844075"/>
            <a:ext cx="2064989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汇报时间：20XX.XX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768100" y="1642986"/>
            <a:ext cx="5327900" cy="3589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SEO页面访问分析报告</a:t>
            </a:r>
            <a:endParaRPr kumimoji="1" lang="zh-CN" altLang="en-US"/>
          </a:p>
        </p:txBody>
      </p:sp>
      <p:pic>
        <p:nvPicPr>
          <p:cNvPr id="21" name=""/>
          <p:cNvPicPr>
            <a:picLocks noChangeAspect="1"/>
          </p:cNvPicPr>
          <p:nvPr/>
        </p:nvPicPr>
        <p:blipFill>
          <a:blip r:embed="rId6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2675295" y="785419"/>
            <a:ext cx="366458" cy="236270"/>
          </a:xfrm>
          <a:prstGeom prst="rect">
            <a:avLst/>
          </a:prstGeom>
          <a:noFill/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516000" y="3536473"/>
            <a:ext cx="11160000" cy="19145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  <a:effectLst/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882722" y="1367246"/>
            <a:ext cx="4500000" cy="533355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移动端优化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82722" y="1938061"/>
            <a:ext cx="4500000" cy="12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图片压缩+CDN加速，预计跳出率降15%。
优化移动端布局，提升用户体验。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3839650" y="4060780"/>
            <a:ext cx="4500000" cy="533355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网站性能提升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3839650" y="4631597"/>
            <a:ext cx="4500000" cy="12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优化代码，减少加载时间1秒。
定期检查网站漏洞，保障安全。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796577" y="1367246"/>
            <a:ext cx="4500000" cy="533355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内容优化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796577" y="1938061"/>
            <a:ext cx="4500000" cy="12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每月新增30篇问答文章，覆盖长尾词。
优化产品描述，提升转化率10%。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812261" y="3397884"/>
            <a:ext cx="468634" cy="46863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63500" blurRad="127000" dir="5400000" sx="100000" sy="100000" kx="0" ky="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965460" y="3551083"/>
            <a:ext cx="162235" cy="162233"/>
          </a:xfrm>
          <a:prstGeom prst="ellipse">
            <a:avLst/>
          </a:prstGeom>
          <a:solidFill>
            <a:schemeClr val="bg1"/>
          </a:solidFill>
          <a:ln cap="sq">
            <a:noFill/>
            <a:prstDash val="solid"/>
            <a:miter/>
          </a:ln>
          <a:effectLst>
            <a:outerShdw dist="12700" blurRad="38100" dir="5400000" sx="100000" sy="100000" kx="0" ky="0" algn="ctr" rotWithShape="0">
              <a:srgbClr val="000000">
                <a:alpha val="15000"/>
              </a:srgbClr>
            </a:outerShdw>
          </a:effectLst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855333" y="3397884"/>
            <a:ext cx="468634" cy="46863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63500" blurRad="127000" dir="5400000" sx="100000" sy="100000" kx="0" ky="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008529" y="3551083"/>
            <a:ext cx="162235" cy="162233"/>
          </a:xfrm>
          <a:prstGeom prst="ellipse">
            <a:avLst/>
          </a:prstGeom>
          <a:solidFill>
            <a:schemeClr val="bg1"/>
          </a:solidFill>
          <a:ln cap="sq">
            <a:noFill/>
            <a:prstDash val="solid"/>
            <a:miter/>
          </a:ln>
          <a:effectLst>
            <a:outerShdw dist="12700" blurRad="38100" dir="5400000" sx="100000" sy="100000" kx="0" ky="0" algn="ctr" rotWithShape="0">
              <a:srgbClr val="000000">
                <a:alpha val="15000"/>
              </a:srgbClr>
            </a:outerShdw>
          </a:effectLst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2898406" y="3397884"/>
            <a:ext cx="468634" cy="46863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63500" blurRad="127000" dir="5400000" sx="100000" sy="100000" kx="0" ky="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3045586" y="3551083"/>
            <a:ext cx="162235" cy="162233"/>
          </a:xfrm>
          <a:prstGeom prst="ellipse">
            <a:avLst/>
          </a:prstGeom>
          <a:solidFill>
            <a:schemeClr val="bg1"/>
          </a:solidFill>
          <a:ln cap="sq">
            <a:noFill/>
            <a:prstDash val="solid"/>
            <a:miter/>
          </a:ln>
          <a:effectLst>
            <a:outerShdw dist="12700" blurRad="38100" dir="5400000" sx="100000" sy="100000" kx="0" ky="0" algn="ctr" rotWithShape="0">
              <a:srgbClr val="000000">
                <a:alpha val="15000"/>
              </a:srgbClr>
            </a:outerShdw>
          </a:effectLst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52878" y="33447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66040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技术优化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3600000" flipH="0" flipV="0">
            <a:off x="223112" y="192641"/>
            <a:ext cx="542811" cy="490877"/>
          </a:xfrm>
          <a:custGeom>
            <a:avLst/>
            <a:gdLst>
              <a:gd name="connsiteX0" fmla="*/ 21644 w 1033846"/>
              <a:gd name="connsiteY0" fmla="*/ 715214 h 934932"/>
              <a:gd name="connsiteX1" fmla="*/ 391157 w 1033846"/>
              <a:gd name="connsiteY1" fmla="*/ 78123 h 934932"/>
              <a:gd name="connsiteX2" fmla="*/ 646030 w 1033846"/>
              <a:gd name="connsiteY2" fmla="*/ 78123 h 934932"/>
              <a:gd name="connsiteX3" fmla="*/ 1015543 w 1033846"/>
              <a:gd name="connsiteY3" fmla="*/ 715214 h 934932"/>
              <a:gd name="connsiteX4" fmla="*/ 888979 w 1033846"/>
              <a:gd name="connsiteY4" fmla="*/ 934932 h 934932"/>
              <a:gd name="connsiteX5" fmla="*/ 148208 w 1033846"/>
              <a:gd name="connsiteY5" fmla="*/ 934932 h 934932"/>
              <a:gd name="connsiteX6" fmla="*/ 21644 w 1033846"/>
              <a:gd name="connsiteY6" fmla="*/ 715214 h 934932"/>
            </a:gdLst>
            <a:rect l="l" t="t" r="r" b="b"/>
            <a:pathLst>
              <a:path w="1033846" h="934932">
                <a:moveTo>
                  <a:pt x="21644" y="715214"/>
                </a:moveTo>
                <a:lnTo>
                  <a:pt x="391157" y="78123"/>
                </a:lnTo>
                <a:cubicBezTo>
                  <a:pt x="391157" y="78123"/>
                  <a:pt x="518594" y="-97652"/>
                  <a:pt x="646030" y="78123"/>
                </a:cubicBezTo>
                <a:lnTo>
                  <a:pt x="1015543" y="715214"/>
                </a:lnTo>
                <a:cubicBezTo>
                  <a:pt x="1015543" y="715214"/>
                  <a:pt x="1104835" y="912960"/>
                  <a:pt x="888979" y="934932"/>
                </a:cubicBezTo>
                <a:lnTo>
                  <a:pt x="148208" y="934932"/>
                </a:lnTo>
                <a:cubicBezTo>
                  <a:pt x="148208" y="934932"/>
                  <a:pt x="-67648" y="912960"/>
                  <a:pt x="21644" y="715214"/>
                </a:cubicBezTo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385304" y="1482727"/>
            <a:ext cx="2077452" cy="2077452"/>
          </a:xfrm>
          <a:prstGeom prst="blockArc">
            <a:avLst>
              <a:gd name="adj1" fmla="val 10800000"/>
              <a:gd name="adj2" fmla="val 21391382"/>
              <a:gd name="adj3" fmla="val 11802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730209" y="1827633"/>
            <a:ext cx="1387642" cy="1387640"/>
          </a:xfrm>
          <a:prstGeom prst="flowChartConnector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41442" y="4113217"/>
            <a:ext cx="3165175" cy="151280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依据关键词分析，制定月度内容计划。
发布高质量文章，提升网站权重。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41442" y="3209421"/>
            <a:ext cx="3165175" cy="75724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BF9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SEO内容策略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507062" y="4113217"/>
            <a:ext cx="3165175" cy="151280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在社交媒体推广优质内容，引流10%。
与行业KOL合作，提升品牌曝光度。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507062" y="3209421"/>
            <a:ext cx="3165175" cy="75724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A781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社交媒体整合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172683" y="4113217"/>
            <a:ext cx="3165175" cy="151280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优化页面布局，提升用户满意度。
增设用户反馈渠道，及时解决问题。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172683" y="3209421"/>
            <a:ext cx="3165175" cy="75724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BF9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用户体验优化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779502" y="1876926"/>
            <a:ext cx="1289056" cy="1289054"/>
          </a:xfrm>
          <a:prstGeom prst="flowChartConnector">
            <a:avLst/>
          </a:prstGeom>
          <a:solidFill>
            <a:schemeClr val="accent1"/>
          </a:solidFill>
          <a:ln w="9525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2239176" y="2336599"/>
            <a:ext cx="369709" cy="369709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050924" y="1482727"/>
            <a:ext cx="2077452" cy="2077452"/>
          </a:xfrm>
          <a:prstGeom prst="blockArc">
            <a:avLst>
              <a:gd name="adj1" fmla="val 10800000"/>
              <a:gd name="adj2" fmla="val 21391382"/>
              <a:gd name="adj3" fmla="val 11802"/>
            </a:avLst>
          </a:pr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5395829" y="1827633"/>
            <a:ext cx="1387642" cy="1387640"/>
          </a:xfrm>
          <a:prstGeom prst="flowChartConnector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5445122" y="1876926"/>
            <a:ext cx="1289056" cy="1289054"/>
          </a:xfrm>
          <a:prstGeom prst="flowChartConnector">
            <a:avLst/>
          </a:prstGeom>
          <a:solidFill>
            <a:schemeClr val="accent2"/>
          </a:solidFill>
          <a:ln w="9525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5904796" y="2342563"/>
            <a:ext cx="369709" cy="357781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8716545" y="1482727"/>
            <a:ext cx="2077452" cy="2077452"/>
          </a:xfrm>
          <a:prstGeom prst="blockArc">
            <a:avLst>
              <a:gd name="adj1" fmla="val 10800000"/>
              <a:gd name="adj2" fmla="val 21391382"/>
              <a:gd name="adj3" fmla="val 11802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9061450" y="1827633"/>
            <a:ext cx="1387642" cy="1387640"/>
          </a:xfrm>
          <a:prstGeom prst="flowChartConnector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9110743" y="1876926"/>
            <a:ext cx="1289056" cy="1289054"/>
          </a:xfrm>
          <a:prstGeom prst="flowChartConnector">
            <a:avLst/>
          </a:prstGeom>
          <a:solidFill>
            <a:schemeClr val="accent1"/>
          </a:solidFill>
          <a:ln w="9525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9570417" y="2359616"/>
            <a:ext cx="369709" cy="323675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452878" y="33447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66040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内容与运营优化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3600000" flipH="0" flipV="0">
            <a:off x="223112" y="192641"/>
            <a:ext cx="542811" cy="490877"/>
          </a:xfrm>
          <a:custGeom>
            <a:avLst/>
            <a:gdLst>
              <a:gd name="connsiteX0" fmla="*/ 21644 w 1033846"/>
              <a:gd name="connsiteY0" fmla="*/ 715214 h 934932"/>
              <a:gd name="connsiteX1" fmla="*/ 391157 w 1033846"/>
              <a:gd name="connsiteY1" fmla="*/ 78123 h 934932"/>
              <a:gd name="connsiteX2" fmla="*/ 646030 w 1033846"/>
              <a:gd name="connsiteY2" fmla="*/ 78123 h 934932"/>
              <a:gd name="connsiteX3" fmla="*/ 1015543 w 1033846"/>
              <a:gd name="connsiteY3" fmla="*/ 715214 h 934932"/>
              <a:gd name="connsiteX4" fmla="*/ 888979 w 1033846"/>
              <a:gd name="connsiteY4" fmla="*/ 934932 h 934932"/>
              <a:gd name="connsiteX5" fmla="*/ 148208 w 1033846"/>
              <a:gd name="connsiteY5" fmla="*/ 934932 h 934932"/>
              <a:gd name="connsiteX6" fmla="*/ 21644 w 1033846"/>
              <a:gd name="connsiteY6" fmla="*/ 715214 h 934932"/>
            </a:gdLst>
            <a:rect l="l" t="t" r="r" b="b"/>
            <a:pathLst>
              <a:path w="1033846" h="934932">
                <a:moveTo>
                  <a:pt x="21644" y="715214"/>
                </a:moveTo>
                <a:lnTo>
                  <a:pt x="391157" y="78123"/>
                </a:lnTo>
                <a:cubicBezTo>
                  <a:pt x="391157" y="78123"/>
                  <a:pt x="518594" y="-97652"/>
                  <a:pt x="646030" y="78123"/>
                </a:cubicBezTo>
                <a:lnTo>
                  <a:pt x="1015543" y="715214"/>
                </a:lnTo>
                <a:cubicBezTo>
                  <a:pt x="1015543" y="715214"/>
                  <a:pt x="1104835" y="912960"/>
                  <a:pt x="888979" y="934932"/>
                </a:cubicBezTo>
                <a:lnTo>
                  <a:pt x="148208" y="934932"/>
                </a:lnTo>
                <a:cubicBezTo>
                  <a:pt x="148208" y="934932"/>
                  <a:pt x="-67648" y="912960"/>
                  <a:pt x="21644" y="715214"/>
                </a:cubicBezTo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55000"/>
          </a:blip>
          <a:srcRect l="0" t="0" r="0" b="0"/>
          <a:stretch>
            <a:fillRect/>
          </a:stretch>
        </p:blipFill>
        <p:spPr>
          <a:xfrm rot="0" flipH="0" flipV="0">
            <a:off x="-3577" y="-76504"/>
            <a:ext cx="12199153" cy="70110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3233694" flipH="0" flipV="0">
            <a:off x="-1503797" y="3700752"/>
            <a:ext cx="2371634" cy="2371635"/>
          </a:xfrm>
          <a:prstGeom prst="donut">
            <a:avLst>
              <a:gd name="adj" fmla="val 21922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3500000" flipH="0" flipV="0">
            <a:off x="6672872" y="4342988"/>
            <a:ext cx="6315039" cy="6315039"/>
          </a:xfrm>
          <a:prstGeom prst="donut">
            <a:avLst>
              <a:gd name="adj" fmla="val 28662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300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3233694" flipH="0" flipV="0">
            <a:off x="5847085" y="-2199029"/>
            <a:ext cx="3163092" cy="3163094"/>
          </a:xfrm>
          <a:prstGeom prst="donut">
            <a:avLst>
              <a:gd name="adj" fmla="val 13578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3233694" flipH="0" flipV="0">
            <a:off x="-750888" y="-1858981"/>
            <a:ext cx="2205486" cy="2205487"/>
          </a:xfrm>
          <a:prstGeom prst="donut">
            <a:avLst>
              <a:gd name="adj" fmla="val 21571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1507969" flipH="0" flipV="0">
            <a:off x="3051619" y="-172842"/>
            <a:ext cx="768610" cy="76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20392833" flipH="0" flipV="0">
            <a:off x="3545735" y="469666"/>
            <a:ext cx="421657" cy="42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21106072" flipH="0" flipV="0">
            <a:off x="6505703" y="1486465"/>
            <a:ext cx="486412" cy="48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18390936" flipH="0" flipV="0">
            <a:off x="6948204" y="1732555"/>
            <a:ext cx="266844" cy="2668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标题 1"/>
          <p:cNvSpPr txBox="1"/>
          <p:nvPr/>
        </p:nvSpPr>
        <p:spPr>
          <a:xfrm rot="10800000" flipH="0" flipV="0">
            <a:off x="11111834" y="-176084"/>
            <a:ext cx="458532" cy="1138469"/>
          </a:xfrm>
          <a:custGeom>
            <a:avLst/>
            <a:gdLst>
              <a:gd name="connsiteX0" fmla="*/ 379726 w 458532"/>
              <a:gd name="connsiteY0" fmla="*/ 38625 h 1138469"/>
              <a:gd name="connsiteX1" fmla="*/ 391273 w 458532"/>
              <a:gd name="connsiteY1" fmla="*/ 11310 h 1138469"/>
              <a:gd name="connsiteX2" fmla="*/ 446985 w 458532"/>
              <a:gd name="connsiteY2" fmla="*/ 11310 h 1138469"/>
              <a:gd name="connsiteX3" fmla="*/ 446985 w 458532"/>
              <a:gd name="connsiteY3" fmla="*/ 65940 h 1138469"/>
              <a:gd name="connsiteX4" fmla="*/ 391273 w 458532"/>
              <a:gd name="connsiteY4" fmla="*/ 65940 h 1138469"/>
              <a:gd name="connsiteX5" fmla="*/ 379726 w 458532"/>
              <a:gd name="connsiteY5" fmla="*/ 38625 h 1138469"/>
              <a:gd name="connsiteX6" fmla="*/ 379726 w 458532"/>
              <a:gd name="connsiteY6" fmla="*/ 257179 h 1138469"/>
              <a:gd name="connsiteX7" fmla="*/ 391273 w 458532"/>
              <a:gd name="connsiteY7" fmla="*/ 229864 h 1138469"/>
              <a:gd name="connsiteX8" fmla="*/ 446985 w 458532"/>
              <a:gd name="connsiteY8" fmla="*/ 229864 h 1138469"/>
              <a:gd name="connsiteX9" fmla="*/ 446985 w 458532"/>
              <a:gd name="connsiteY9" fmla="*/ 284494 h 1138469"/>
              <a:gd name="connsiteX10" fmla="*/ 391273 w 458532"/>
              <a:gd name="connsiteY10" fmla="*/ 284494 h 1138469"/>
              <a:gd name="connsiteX11" fmla="*/ 379726 w 458532"/>
              <a:gd name="connsiteY11" fmla="*/ 257179 h 1138469"/>
              <a:gd name="connsiteX12" fmla="*/ 379726 w 458532"/>
              <a:gd name="connsiteY12" fmla="*/ 475728 h 1138469"/>
              <a:gd name="connsiteX13" fmla="*/ 391273 w 458532"/>
              <a:gd name="connsiteY13" fmla="*/ 448418 h 1138469"/>
              <a:gd name="connsiteX14" fmla="*/ 446985 w 458532"/>
              <a:gd name="connsiteY14" fmla="*/ 448418 h 1138469"/>
              <a:gd name="connsiteX15" fmla="*/ 446985 w 458532"/>
              <a:gd name="connsiteY15" fmla="*/ 503048 h 1138469"/>
              <a:gd name="connsiteX16" fmla="*/ 391273 w 458532"/>
              <a:gd name="connsiteY16" fmla="*/ 503048 h 1138469"/>
              <a:gd name="connsiteX17" fmla="*/ 379726 w 458532"/>
              <a:gd name="connsiteY17" fmla="*/ 475728 h 1138469"/>
              <a:gd name="connsiteX18" fmla="*/ 379726 w 458532"/>
              <a:gd name="connsiteY18" fmla="*/ 662736 h 1138469"/>
              <a:gd name="connsiteX19" fmla="*/ 391273 w 458532"/>
              <a:gd name="connsiteY19" fmla="*/ 635421 h 1138469"/>
              <a:gd name="connsiteX20" fmla="*/ 446985 w 458532"/>
              <a:gd name="connsiteY20" fmla="*/ 635421 h 1138469"/>
              <a:gd name="connsiteX21" fmla="*/ 446985 w 458532"/>
              <a:gd name="connsiteY21" fmla="*/ 690051 h 1138469"/>
              <a:gd name="connsiteX22" fmla="*/ 391273 w 458532"/>
              <a:gd name="connsiteY22" fmla="*/ 690051 h 1138469"/>
              <a:gd name="connsiteX23" fmla="*/ 379726 w 458532"/>
              <a:gd name="connsiteY23" fmla="*/ 662736 h 1138469"/>
              <a:gd name="connsiteX24" fmla="*/ 379726 w 458532"/>
              <a:gd name="connsiteY24" fmla="*/ 881290 h 1138469"/>
              <a:gd name="connsiteX25" fmla="*/ 391273 w 458532"/>
              <a:gd name="connsiteY25" fmla="*/ 853975 h 1138469"/>
              <a:gd name="connsiteX26" fmla="*/ 446985 w 458532"/>
              <a:gd name="connsiteY26" fmla="*/ 853975 h 1138469"/>
              <a:gd name="connsiteX27" fmla="*/ 446985 w 458532"/>
              <a:gd name="connsiteY27" fmla="*/ 908605 h 1138469"/>
              <a:gd name="connsiteX28" fmla="*/ 391273 w 458532"/>
              <a:gd name="connsiteY28" fmla="*/ 908605 h 1138469"/>
              <a:gd name="connsiteX29" fmla="*/ 379726 w 458532"/>
              <a:gd name="connsiteY29" fmla="*/ 881290 h 1138469"/>
              <a:gd name="connsiteX30" fmla="*/ 379726 w 458532"/>
              <a:gd name="connsiteY30" fmla="*/ 1099839 h 1138469"/>
              <a:gd name="connsiteX31" fmla="*/ 391273 w 458532"/>
              <a:gd name="connsiteY31" fmla="*/ 1072529 h 1138469"/>
              <a:gd name="connsiteX32" fmla="*/ 446985 w 458532"/>
              <a:gd name="connsiteY32" fmla="*/ 1072529 h 1138469"/>
              <a:gd name="connsiteX33" fmla="*/ 446985 w 458532"/>
              <a:gd name="connsiteY33" fmla="*/ 1127159 h 1138469"/>
              <a:gd name="connsiteX34" fmla="*/ 391273 w 458532"/>
              <a:gd name="connsiteY34" fmla="*/ 1127159 h 1138469"/>
              <a:gd name="connsiteX35" fmla="*/ 379726 w 458532"/>
              <a:gd name="connsiteY35" fmla="*/ 1099839 h 1138469"/>
              <a:gd name="connsiteX36" fmla="*/ 189869 w 458532"/>
              <a:gd name="connsiteY36" fmla="*/ 38625 h 1138469"/>
              <a:gd name="connsiteX37" fmla="*/ 201416 w 458532"/>
              <a:gd name="connsiteY37" fmla="*/ 11310 h 1138469"/>
              <a:gd name="connsiteX38" fmla="*/ 257128 w 458532"/>
              <a:gd name="connsiteY38" fmla="*/ 11310 h 1138469"/>
              <a:gd name="connsiteX39" fmla="*/ 257128 w 458532"/>
              <a:gd name="connsiteY39" fmla="*/ 65940 h 1138469"/>
              <a:gd name="connsiteX40" fmla="*/ 201416 w 458532"/>
              <a:gd name="connsiteY40" fmla="*/ 65940 h 1138469"/>
              <a:gd name="connsiteX41" fmla="*/ 189869 w 458532"/>
              <a:gd name="connsiteY41" fmla="*/ 38625 h 1138469"/>
              <a:gd name="connsiteX42" fmla="*/ 189869 w 458532"/>
              <a:gd name="connsiteY42" fmla="*/ 257179 h 1138469"/>
              <a:gd name="connsiteX43" fmla="*/ 201416 w 458532"/>
              <a:gd name="connsiteY43" fmla="*/ 229864 h 1138469"/>
              <a:gd name="connsiteX44" fmla="*/ 257128 w 458532"/>
              <a:gd name="connsiteY44" fmla="*/ 229864 h 1138469"/>
              <a:gd name="connsiteX45" fmla="*/ 257128 w 458532"/>
              <a:gd name="connsiteY45" fmla="*/ 284494 h 1138469"/>
              <a:gd name="connsiteX46" fmla="*/ 201416 w 458532"/>
              <a:gd name="connsiteY46" fmla="*/ 284494 h 1138469"/>
              <a:gd name="connsiteX47" fmla="*/ 189869 w 458532"/>
              <a:gd name="connsiteY47" fmla="*/ 257179 h 1138469"/>
              <a:gd name="connsiteX48" fmla="*/ 189869 w 458532"/>
              <a:gd name="connsiteY48" fmla="*/ 475728 h 1138469"/>
              <a:gd name="connsiteX49" fmla="*/ 201416 w 458532"/>
              <a:gd name="connsiteY49" fmla="*/ 448418 h 1138469"/>
              <a:gd name="connsiteX50" fmla="*/ 257128 w 458532"/>
              <a:gd name="connsiteY50" fmla="*/ 448418 h 1138469"/>
              <a:gd name="connsiteX51" fmla="*/ 257128 w 458532"/>
              <a:gd name="connsiteY51" fmla="*/ 503048 h 1138469"/>
              <a:gd name="connsiteX52" fmla="*/ 201416 w 458532"/>
              <a:gd name="connsiteY52" fmla="*/ 503048 h 1138469"/>
              <a:gd name="connsiteX53" fmla="*/ 189869 w 458532"/>
              <a:gd name="connsiteY53" fmla="*/ 475728 h 1138469"/>
              <a:gd name="connsiteX54" fmla="*/ 189869 w 458532"/>
              <a:gd name="connsiteY54" fmla="*/ 662736 h 1138469"/>
              <a:gd name="connsiteX55" fmla="*/ 201416 w 458532"/>
              <a:gd name="connsiteY55" fmla="*/ 635421 h 1138469"/>
              <a:gd name="connsiteX56" fmla="*/ 257128 w 458532"/>
              <a:gd name="connsiteY56" fmla="*/ 635421 h 1138469"/>
              <a:gd name="connsiteX57" fmla="*/ 257128 w 458532"/>
              <a:gd name="connsiteY57" fmla="*/ 690051 h 1138469"/>
              <a:gd name="connsiteX58" fmla="*/ 201416 w 458532"/>
              <a:gd name="connsiteY58" fmla="*/ 690051 h 1138469"/>
              <a:gd name="connsiteX59" fmla="*/ 189869 w 458532"/>
              <a:gd name="connsiteY59" fmla="*/ 662736 h 1138469"/>
              <a:gd name="connsiteX60" fmla="*/ 189869 w 458532"/>
              <a:gd name="connsiteY60" fmla="*/ 881290 h 1138469"/>
              <a:gd name="connsiteX61" fmla="*/ 201416 w 458532"/>
              <a:gd name="connsiteY61" fmla="*/ 853975 h 1138469"/>
              <a:gd name="connsiteX62" fmla="*/ 257128 w 458532"/>
              <a:gd name="connsiteY62" fmla="*/ 853975 h 1138469"/>
              <a:gd name="connsiteX63" fmla="*/ 257128 w 458532"/>
              <a:gd name="connsiteY63" fmla="*/ 908605 h 1138469"/>
              <a:gd name="connsiteX64" fmla="*/ 201416 w 458532"/>
              <a:gd name="connsiteY64" fmla="*/ 908605 h 1138469"/>
              <a:gd name="connsiteX65" fmla="*/ 189869 w 458532"/>
              <a:gd name="connsiteY65" fmla="*/ 881290 h 1138469"/>
              <a:gd name="connsiteX66" fmla="*/ 189869 w 458532"/>
              <a:gd name="connsiteY66" fmla="*/ 1099839 h 1138469"/>
              <a:gd name="connsiteX67" fmla="*/ 201416 w 458532"/>
              <a:gd name="connsiteY67" fmla="*/ 1072529 h 1138469"/>
              <a:gd name="connsiteX68" fmla="*/ 257128 w 458532"/>
              <a:gd name="connsiteY68" fmla="*/ 1072529 h 1138469"/>
              <a:gd name="connsiteX69" fmla="*/ 257128 w 458532"/>
              <a:gd name="connsiteY69" fmla="*/ 1127159 h 1138469"/>
              <a:gd name="connsiteX70" fmla="*/ 201416 w 458532"/>
              <a:gd name="connsiteY70" fmla="*/ 1127159 h 1138469"/>
              <a:gd name="connsiteX71" fmla="*/ 189869 w 458532"/>
              <a:gd name="connsiteY71" fmla="*/ 1099839 h 1138469"/>
              <a:gd name="connsiteX72" fmla="*/ 8 w 458532"/>
              <a:gd name="connsiteY72" fmla="*/ 38621 h 1138469"/>
              <a:gd name="connsiteX73" fmla="*/ 11547 w 458532"/>
              <a:gd name="connsiteY73" fmla="*/ 11310 h 1138469"/>
              <a:gd name="connsiteX74" fmla="*/ 39410 w 458532"/>
              <a:gd name="connsiteY74" fmla="*/ 0 h 1138469"/>
              <a:gd name="connsiteX75" fmla="*/ 39414 w 458532"/>
              <a:gd name="connsiteY75" fmla="*/ 2 h 1138469"/>
              <a:gd name="connsiteX76" fmla="*/ 39419 w 458532"/>
              <a:gd name="connsiteY76" fmla="*/ 0 h 1138469"/>
              <a:gd name="connsiteX77" fmla="*/ 51945 w 458532"/>
              <a:gd name="connsiteY77" fmla="*/ 5087 h 1138469"/>
              <a:gd name="connsiteX78" fmla="*/ 67281 w 458532"/>
              <a:gd name="connsiteY78" fmla="*/ 11310 h 1138469"/>
              <a:gd name="connsiteX79" fmla="*/ 67281 w 458532"/>
              <a:gd name="connsiteY79" fmla="*/ 65940 h 1138469"/>
              <a:gd name="connsiteX80" fmla="*/ 39418 w 458532"/>
              <a:gd name="connsiteY80" fmla="*/ 77259 h 1138469"/>
              <a:gd name="connsiteX81" fmla="*/ 39415 w 458532"/>
              <a:gd name="connsiteY81" fmla="*/ 77258 h 1138469"/>
              <a:gd name="connsiteX82" fmla="*/ 39412 w 458532"/>
              <a:gd name="connsiteY82" fmla="*/ 77259 h 1138469"/>
              <a:gd name="connsiteX83" fmla="*/ 11547 w 458532"/>
              <a:gd name="connsiteY83" fmla="*/ 65940 h 1138469"/>
              <a:gd name="connsiteX84" fmla="*/ 10 w 458532"/>
              <a:gd name="connsiteY84" fmla="*/ 38625 h 1138469"/>
              <a:gd name="connsiteX85" fmla="*/ 10 w 458532"/>
              <a:gd name="connsiteY85" fmla="*/ 38625 h 1138469"/>
              <a:gd name="connsiteX86" fmla="*/ 8 w 458532"/>
              <a:gd name="connsiteY86" fmla="*/ 662732 h 1138469"/>
              <a:gd name="connsiteX87" fmla="*/ 11547 w 458532"/>
              <a:gd name="connsiteY87" fmla="*/ 635421 h 1138469"/>
              <a:gd name="connsiteX88" fmla="*/ 39410 w 458532"/>
              <a:gd name="connsiteY88" fmla="*/ 624111 h 1138469"/>
              <a:gd name="connsiteX89" fmla="*/ 39414 w 458532"/>
              <a:gd name="connsiteY89" fmla="*/ 624113 h 1138469"/>
              <a:gd name="connsiteX90" fmla="*/ 39418 w 458532"/>
              <a:gd name="connsiteY90" fmla="*/ 624111 h 1138469"/>
              <a:gd name="connsiteX91" fmla="*/ 51945 w 458532"/>
              <a:gd name="connsiteY91" fmla="*/ 629198 h 1138469"/>
              <a:gd name="connsiteX92" fmla="*/ 67281 w 458532"/>
              <a:gd name="connsiteY92" fmla="*/ 635421 h 1138469"/>
              <a:gd name="connsiteX93" fmla="*/ 67281 w 458532"/>
              <a:gd name="connsiteY93" fmla="*/ 690051 h 1138469"/>
              <a:gd name="connsiteX94" fmla="*/ 39418 w 458532"/>
              <a:gd name="connsiteY94" fmla="*/ 701370 h 1138469"/>
              <a:gd name="connsiteX95" fmla="*/ 39415 w 458532"/>
              <a:gd name="connsiteY95" fmla="*/ 701369 h 1138469"/>
              <a:gd name="connsiteX96" fmla="*/ 39412 w 458532"/>
              <a:gd name="connsiteY96" fmla="*/ 701370 h 1138469"/>
              <a:gd name="connsiteX97" fmla="*/ 11547 w 458532"/>
              <a:gd name="connsiteY97" fmla="*/ 690051 h 1138469"/>
              <a:gd name="connsiteX98" fmla="*/ 10 w 458532"/>
              <a:gd name="connsiteY98" fmla="*/ 662736 h 1138469"/>
              <a:gd name="connsiteX99" fmla="*/ 10 w 458532"/>
              <a:gd name="connsiteY99" fmla="*/ 662736 h 1138469"/>
              <a:gd name="connsiteX100" fmla="*/ 0 w 458532"/>
              <a:gd name="connsiteY100" fmla="*/ 257179 h 1138469"/>
              <a:gd name="connsiteX101" fmla="*/ 11547 w 458532"/>
              <a:gd name="connsiteY101" fmla="*/ 229864 h 1138469"/>
              <a:gd name="connsiteX102" fmla="*/ 39407 w 458532"/>
              <a:gd name="connsiteY102" fmla="*/ 218545 h 1138469"/>
              <a:gd name="connsiteX103" fmla="*/ 39408 w 458532"/>
              <a:gd name="connsiteY103" fmla="*/ 218545 h 1138469"/>
              <a:gd name="connsiteX104" fmla="*/ 39410 w 458532"/>
              <a:gd name="connsiteY104" fmla="*/ 218545 h 1138469"/>
              <a:gd name="connsiteX105" fmla="*/ 67281 w 458532"/>
              <a:gd name="connsiteY105" fmla="*/ 229864 h 1138469"/>
              <a:gd name="connsiteX106" fmla="*/ 67281 w 458532"/>
              <a:gd name="connsiteY106" fmla="*/ 284494 h 1138469"/>
              <a:gd name="connsiteX107" fmla="*/ 39418 w 458532"/>
              <a:gd name="connsiteY107" fmla="*/ 295812 h 1138469"/>
              <a:gd name="connsiteX108" fmla="*/ 39415 w 458532"/>
              <a:gd name="connsiteY108" fmla="*/ 295811 h 1138469"/>
              <a:gd name="connsiteX109" fmla="*/ 39411 w 458532"/>
              <a:gd name="connsiteY109" fmla="*/ 295812 h 1138469"/>
              <a:gd name="connsiteX110" fmla="*/ 11547 w 458532"/>
              <a:gd name="connsiteY110" fmla="*/ 284494 h 1138469"/>
              <a:gd name="connsiteX111" fmla="*/ 0 w 458532"/>
              <a:gd name="connsiteY111" fmla="*/ 257179 h 1138469"/>
              <a:gd name="connsiteX112" fmla="*/ 0 w 458532"/>
              <a:gd name="connsiteY112" fmla="*/ 475728 h 1138469"/>
              <a:gd name="connsiteX113" fmla="*/ 11547 w 458532"/>
              <a:gd name="connsiteY113" fmla="*/ 448418 h 1138469"/>
              <a:gd name="connsiteX114" fmla="*/ 39407 w 458532"/>
              <a:gd name="connsiteY114" fmla="*/ 437099 h 1138469"/>
              <a:gd name="connsiteX115" fmla="*/ 39408 w 458532"/>
              <a:gd name="connsiteY115" fmla="*/ 437099 h 1138469"/>
              <a:gd name="connsiteX116" fmla="*/ 39410 w 458532"/>
              <a:gd name="connsiteY116" fmla="*/ 437099 h 1138469"/>
              <a:gd name="connsiteX117" fmla="*/ 67281 w 458532"/>
              <a:gd name="connsiteY117" fmla="*/ 448418 h 1138469"/>
              <a:gd name="connsiteX118" fmla="*/ 67281 w 458532"/>
              <a:gd name="connsiteY118" fmla="*/ 503048 h 1138469"/>
              <a:gd name="connsiteX119" fmla="*/ 39418 w 458532"/>
              <a:gd name="connsiteY119" fmla="*/ 514358 h 1138469"/>
              <a:gd name="connsiteX120" fmla="*/ 39415 w 458532"/>
              <a:gd name="connsiteY120" fmla="*/ 514357 h 1138469"/>
              <a:gd name="connsiteX121" fmla="*/ 39411 w 458532"/>
              <a:gd name="connsiteY121" fmla="*/ 514358 h 1138469"/>
              <a:gd name="connsiteX122" fmla="*/ 11547 w 458532"/>
              <a:gd name="connsiteY122" fmla="*/ 503048 h 1138469"/>
              <a:gd name="connsiteX123" fmla="*/ 0 w 458532"/>
              <a:gd name="connsiteY123" fmla="*/ 475728 h 1138469"/>
              <a:gd name="connsiteX124" fmla="*/ 0 w 458532"/>
              <a:gd name="connsiteY124" fmla="*/ 881290 h 1138469"/>
              <a:gd name="connsiteX125" fmla="*/ 11547 w 458532"/>
              <a:gd name="connsiteY125" fmla="*/ 853975 h 1138469"/>
              <a:gd name="connsiteX126" fmla="*/ 39407 w 458532"/>
              <a:gd name="connsiteY126" fmla="*/ 842656 h 1138469"/>
              <a:gd name="connsiteX127" fmla="*/ 39408 w 458532"/>
              <a:gd name="connsiteY127" fmla="*/ 842656 h 1138469"/>
              <a:gd name="connsiteX128" fmla="*/ 39410 w 458532"/>
              <a:gd name="connsiteY128" fmla="*/ 842656 h 1138469"/>
              <a:gd name="connsiteX129" fmla="*/ 67281 w 458532"/>
              <a:gd name="connsiteY129" fmla="*/ 853975 h 1138469"/>
              <a:gd name="connsiteX130" fmla="*/ 67281 w 458532"/>
              <a:gd name="connsiteY130" fmla="*/ 908605 h 1138469"/>
              <a:gd name="connsiteX131" fmla="*/ 39418 w 458532"/>
              <a:gd name="connsiteY131" fmla="*/ 919923 h 1138469"/>
              <a:gd name="connsiteX132" fmla="*/ 39415 w 458532"/>
              <a:gd name="connsiteY132" fmla="*/ 919922 h 1138469"/>
              <a:gd name="connsiteX133" fmla="*/ 39411 w 458532"/>
              <a:gd name="connsiteY133" fmla="*/ 919923 h 1138469"/>
              <a:gd name="connsiteX134" fmla="*/ 11547 w 458532"/>
              <a:gd name="connsiteY134" fmla="*/ 908605 h 1138469"/>
              <a:gd name="connsiteX135" fmla="*/ 0 w 458532"/>
              <a:gd name="connsiteY135" fmla="*/ 881290 h 1138469"/>
              <a:gd name="connsiteX136" fmla="*/ 0 w 458532"/>
              <a:gd name="connsiteY136" fmla="*/ 1099839 h 1138469"/>
              <a:gd name="connsiteX137" fmla="*/ 11547 w 458532"/>
              <a:gd name="connsiteY137" fmla="*/ 1072529 h 1138469"/>
              <a:gd name="connsiteX138" fmla="*/ 39407 w 458532"/>
              <a:gd name="connsiteY138" fmla="*/ 1061210 h 1138469"/>
              <a:gd name="connsiteX139" fmla="*/ 39408 w 458532"/>
              <a:gd name="connsiteY139" fmla="*/ 1061210 h 1138469"/>
              <a:gd name="connsiteX140" fmla="*/ 39410 w 458532"/>
              <a:gd name="connsiteY140" fmla="*/ 1061210 h 1138469"/>
              <a:gd name="connsiteX141" fmla="*/ 67281 w 458532"/>
              <a:gd name="connsiteY141" fmla="*/ 1072529 h 1138469"/>
              <a:gd name="connsiteX142" fmla="*/ 67281 w 458532"/>
              <a:gd name="connsiteY142" fmla="*/ 1127159 h 1138469"/>
              <a:gd name="connsiteX143" fmla="*/ 39418 w 458532"/>
              <a:gd name="connsiteY143" fmla="*/ 1138469 h 1138469"/>
              <a:gd name="connsiteX144" fmla="*/ 39415 w 458532"/>
              <a:gd name="connsiteY144" fmla="*/ 1138468 h 1138469"/>
              <a:gd name="connsiteX145" fmla="*/ 39411 w 458532"/>
              <a:gd name="connsiteY145" fmla="*/ 1138469 h 1138469"/>
              <a:gd name="connsiteX146" fmla="*/ 11547 w 458532"/>
              <a:gd name="connsiteY146" fmla="*/ 1127159 h 1138469"/>
              <a:gd name="connsiteX147" fmla="*/ 0 w 458532"/>
              <a:gd name="connsiteY147" fmla="*/ 1099839 h 1138469"/>
            </a:gdLst>
            <a:rect l="l" t="t" r="r" b="b"/>
            <a:pathLst>
              <a:path w="458532" h="1138469">
                <a:moveTo>
                  <a:pt x="379726" y="38625"/>
                </a:moveTo>
                <a:cubicBezTo>
                  <a:pt x="379726" y="28738"/>
                  <a:pt x="383575" y="18850"/>
                  <a:pt x="391273" y="11310"/>
                </a:cubicBezTo>
                <a:cubicBezTo>
                  <a:pt x="406658" y="-3770"/>
                  <a:pt x="431611" y="-3770"/>
                  <a:pt x="446985" y="11310"/>
                </a:cubicBezTo>
                <a:cubicBezTo>
                  <a:pt x="462381" y="26402"/>
                  <a:pt x="462381" y="50860"/>
                  <a:pt x="446985" y="65940"/>
                </a:cubicBezTo>
                <a:cubicBezTo>
                  <a:pt x="431611" y="81032"/>
                  <a:pt x="406669" y="81032"/>
                  <a:pt x="391273" y="65940"/>
                </a:cubicBezTo>
                <a:cubicBezTo>
                  <a:pt x="383575" y="58400"/>
                  <a:pt x="379726" y="48513"/>
                  <a:pt x="379726" y="38625"/>
                </a:cubicBezTo>
                <a:close/>
                <a:moveTo>
                  <a:pt x="379726" y="257179"/>
                </a:moveTo>
                <a:cubicBezTo>
                  <a:pt x="379726" y="247291"/>
                  <a:pt x="383575" y="237404"/>
                  <a:pt x="391273" y="229864"/>
                </a:cubicBezTo>
                <a:cubicBezTo>
                  <a:pt x="406658" y="214772"/>
                  <a:pt x="431611" y="214772"/>
                  <a:pt x="446985" y="229864"/>
                </a:cubicBezTo>
                <a:cubicBezTo>
                  <a:pt x="462381" y="244944"/>
                  <a:pt x="462381" y="269413"/>
                  <a:pt x="446985" y="284494"/>
                </a:cubicBezTo>
                <a:cubicBezTo>
                  <a:pt x="431611" y="299585"/>
                  <a:pt x="406669" y="299585"/>
                  <a:pt x="391273" y="284494"/>
                </a:cubicBezTo>
                <a:cubicBezTo>
                  <a:pt x="383575" y="276953"/>
                  <a:pt x="379726" y="267066"/>
                  <a:pt x="379726" y="257179"/>
                </a:cubicBezTo>
                <a:close/>
                <a:moveTo>
                  <a:pt x="379726" y="475728"/>
                </a:moveTo>
                <a:cubicBezTo>
                  <a:pt x="379726" y="465842"/>
                  <a:pt x="383575" y="455958"/>
                  <a:pt x="391273" y="448418"/>
                </a:cubicBezTo>
                <a:cubicBezTo>
                  <a:pt x="406658" y="433326"/>
                  <a:pt x="431611" y="433326"/>
                  <a:pt x="446985" y="448418"/>
                </a:cubicBezTo>
                <a:cubicBezTo>
                  <a:pt x="462381" y="463498"/>
                  <a:pt x="462381" y="487967"/>
                  <a:pt x="446985" y="503048"/>
                </a:cubicBezTo>
                <a:cubicBezTo>
                  <a:pt x="431611" y="518128"/>
                  <a:pt x="406669" y="518128"/>
                  <a:pt x="391273" y="503048"/>
                </a:cubicBezTo>
                <a:cubicBezTo>
                  <a:pt x="383575" y="495502"/>
                  <a:pt x="379726" y="485614"/>
                  <a:pt x="379726" y="475728"/>
                </a:cubicBezTo>
                <a:close/>
                <a:moveTo>
                  <a:pt x="379726" y="662736"/>
                </a:moveTo>
                <a:cubicBezTo>
                  <a:pt x="379726" y="652849"/>
                  <a:pt x="383575" y="642961"/>
                  <a:pt x="391273" y="635421"/>
                </a:cubicBezTo>
                <a:cubicBezTo>
                  <a:pt x="406658" y="620341"/>
                  <a:pt x="431611" y="620341"/>
                  <a:pt x="446985" y="635421"/>
                </a:cubicBezTo>
                <a:cubicBezTo>
                  <a:pt x="462381" y="650513"/>
                  <a:pt x="462381" y="674971"/>
                  <a:pt x="446985" y="690051"/>
                </a:cubicBezTo>
                <a:cubicBezTo>
                  <a:pt x="431611" y="705143"/>
                  <a:pt x="406669" y="705143"/>
                  <a:pt x="391273" y="690051"/>
                </a:cubicBezTo>
                <a:cubicBezTo>
                  <a:pt x="383575" y="682511"/>
                  <a:pt x="379726" y="672624"/>
                  <a:pt x="379726" y="662736"/>
                </a:cubicBezTo>
                <a:close/>
                <a:moveTo>
                  <a:pt x="379726" y="881290"/>
                </a:moveTo>
                <a:cubicBezTo>
                  <a:pt x="379726" y="871402"/>
                  <a:pt x="383575" y="861515"/>
                  <a:pt x="391273" y="853975"/>
                </a:cubicBezTo>
                <a:cubicBezTo>
                  <a:pt x="406658" y="838883"/>
                  <a:pt x="431611" y="838883"/>
                  <a:pt x="446985" y="853975"/>
                </a:cubicBezTo>
                <a:cubicBezTo>
                  <a:pt x="462381" y="869055"/>
                  <a:pt x="462381" y="893524"/>
                  <a:pt x="446985" y="908605"/>
                </a:cubicBezTo>
                <a:cubicBezTo>
                  <a:pt x="431611" y="923696"/>
                  <a:pt x="406669" y="923696"/>
                  <a:pt x="391273" y="908605"/>
                </a:cubicBezTo>
                <a:cubicBezTo>
                  <a:pt x="383575" y="901064"/>
                  <a:pt x="379726" y="891177"/>
                  <a:pt x="379726" y="881290"/>
                </a:cubicBezTo>
                <a:close/>
                <a:moveTo>
                  <a:pt x="379726" y="1099839"/>
                </a:moveTo>
                <a:cubicBezTo>
                  <a:pt x="379726" y="1089953"/>
                  <a:pt x="383575" y="1080069"/>
                  <a:pt x="391273" y="1072529"/>
                </a:cubicBezTo>
                <a:cubicBezTo>
                  <a:pt x="406658" y="1057437"/>
                  <a:pt x="431611" y="1057437"/>
                  <a:pt x="446985" y="1072529"/>
                </a:cubicBezTo>
                <a:cubicBezTo>
                  <a:pt x="462381" y="1087609"/>
                  <a:pt x="462381" y="1112078"/>
                  <a:pt x="446985" y="1127159"/>
                </a:cubicBezTo>
                <a:cubicBezTo>
                  <a:pt x="431611" y="1142239"/>
                  <a:pt x="406669" y="1142239"/>
                  <a:pt x="391273" y="1127159"/>
                </a:cubicBezTo>
                <a:cubicBezTo>
                  <a:pt x="383575" y="1119613"/>
                  <a:pt x="379726" y="1109725"/>
                  <a:pt x="379726" y="1099839"/>
                </a:cubicBezTo>
                <a:close/>
                <a:moveTo>
                  <a:pt x="189869" y="38625"/>
                </a:moveTo>
                <a:cubicBezTo>
                  <a:pt x="189869" y="28738"/>
                  <a:pt x="193718" y="18850"/>
                  <a:pt x="201416" y="11310"/>
                </a:cubicBezTo>
                <a:cubicBezTo>
                  <a:pt x="216801" y="-3770"/>
                  <a:pt x="241754" y="-3770"/>
                  <a:pt x="257128" y="11310"/>
                </a:cubicBezTo>
                <a:cubicBezTo>
                  <a:pt x="272524" y="26402"/>
                  <a:pt x="272524" y="50860"/>
                  <a:pt x="257128" y="65940"/>
                </a:cubicBezTo>
                <a:cubicBezTo>
                  <a:pt x="241754" y="81032"/>
                  <a:pt x="216812" y="81032"/>
                  <a:pt x="201416" y="65940"/>
                </a:cubicBezTo>
                <a:cubicBezTo>
                  <a:pt x="193718" y="58400"/>
                  <a:pt x="189869" y="48513"/>
                  <a:pt x="189869" y="38625"/>
                </a:cubicBezTo>
                <a:close/>
                <a:moveTo>
                  <a:pt x="189869" y="257179"/>
                </a:moveTo>
                <a:cubicBezTo>
                  <a:pt x="189869" y="247291"/>
                  <a:pt x="193718" y="237404"/>
                  <a:pt x="201416" y="229864"/>
                </a:cubicBezTo>
                <a:cubicBezTo>
                  <a:pt x="216801" y="214772"/>
                  <a:pt x="241754" y="214772"/>
                  <a:pt x="257128" y="229864"/>
                </a:cubicBezTo>
                <a:cubicBezTo>
                  <a:pt x="272524" y="244944"/>
                  <a:pt x="272524" y="269413"/>
                  <a:pt x="257128" y="284494"/>
                </a:cubicBezTo>
                <a:cubicBezTo>
                  <a:pt x="241754" y="299585"/>
                  <a:pt x="216812" y="299585"/>
                  <a:pt x="201416" y="284494"/>
                </a:cubicBezTo>
                <a:cubicBezTo>
                  <a:pt x="193718" y="276953"/>
                  <a:pt x="189869" y="267066"/>
                  <a:pt x="189869" y="257179"/>
                </a:cubicBezTo>
                <a:close/>
                <a:moveTo>
                  <a:pt x="189869" y="475728"/>
                </a:moveTo>
                <a:cubicBezTo>
                  <a:pt x="189869" y="465842"/>
                  <a:pt x="193718" y="455958"/>
                  <a:pt x="201416" y="448418"/>
                </a:cubicBezTo>
                <a:cubicBezTo>
                  <a:pt x="216801" y="433326"/>
                  <a:pt x="241754" y="433326"/>
                  <a:pt x="257128" y="448418"/>
                </a:cubicBezTo>
                <a:cubicBezTo>
                  <a:pt x="272524" y="463498"/>
                  <a:pt x="272524" y="487967"/>
                  <a:pt x="257128" y="503048"/>
                </a:cubicBezTo>
                <a:cubicBezTo>
                  <a:pt x="241754" y="518128"/>
                  <a:pt x="216812" y="518128"/>
                  <a:pt x="201416" y="503048"/>
                </a:cubicBezTo>
                <a:cubicBezTo>
                  <a:pt x="193718" y="495502"/>
                  <a:pt x="189869" y="485614"/>
                  <a:pt x="189869" y="475728"/>
                </a:cubicBezTo>
                <a:close/>
                <a:moveTo>
                  <a:pt x="189869" y="662736"/>
                </a:moveTo>
                <a:cubicBezTo>
                  <a:pt x="189869" y="652849"/>
                  <a:pt x="193718" y="642961"/>
                  <a:pt x="201416" y="635421"/>
                </a:cubicBezTo>
                <a:cubicBezTo>
                  <a:pt x="216801" y="620341"/>
                  <a:pt x="241754" y="620341"/>
                  <a:pt x="257128" y="635421"/>
                </a:cubicBezTo>
                <a:cubicBezTo>
                  <a:pt x="272524" y="650513"/>
                  <a:pt x="272524" y="674971"/>
                  <a:pt x="257128" y="690051"/>
                </a:cubicBezTo>
                <a:cubicBezTo>
                  <a:pt x="241754" y="705143"/>
                  <a:pt x="216812" y="705143"/>
                  <a:pt x="201416" y="690051"/>
                </a:cubicBezTo>
                <a:cubicBezTo>
                  <a:pt x="193718" y="682511"/>
                  <a:pt x="189869" y="672624"/>
                  <a:pt x="189869" y="662736"/>
                </a:cubicBezTo>
                <a:close/>
                <a:moveTo>
                  <a:pt x="189869" y="881290"/>
                </a:moveTo>
                <a:cubicBezTo>
                  <a:pt x="189869" y="871402"/>
                  <a:pt x="193718" y="861515"/>
                  <a:pt x="201416" y="853975"/>
                </a:cubicBezTo>
                <a:cubicBezTo>
                  <a:pt x="216801" y="838883"/>
                  <a:pt x="241754" y="838883"/>
                  <a:pt x="257128" y="853975"/>
                </a:cubicBezTo>
                <a:cubicBezTo>
                  <a:pt x="272524" y="869055"/>
                  <a:pt x="272524" y="893524"/>
                  <a:pt x="257128" y="908605"/>
                </a:cubicBezTo>
                <a:cubicBezTo>
                  <a:pt x="241754" y="923696"/>
                  <a:pt x="216812" y="923696"/>
                  <a:pt x="201416" y="908605"/>
                </a:cubicBezTo>
                <a:cubicBezTo>
                  <a:pt x="193718" y="901064"/>
                  <a:pt x="189869" y="891177"/>
                  <a:pt x="189869" y="881290"/>
                </a:cubicBezTo>
                <a:close/>
                <a:moveTo>
                  <a:pt x="189869" y="1099839"/>
                </a:moveTo>
                <a:cubicBezTo>
                  <a:pt x="189869" y="1089953"/>
                  <a:pt x="193718" y="1080069"/>
                  <a:pt x="201416" y="1072529"/>
                </a:cubicBezTo>
                <a:cubicBezTo>
                  <a:pt x="216801" y="1057437"/>
                  <a:pt x="241754" y="1057437"/>
                  <a:pt x="257128" y="1072529"/>
                </a:cubicBezTo>
                <a:cubicBezTo>
                  <a:pt x="272524" y="1087609"/>
                  <a:pt x="272524" y="1112078"/>
                  <a:pt x="257128" y="1127159"/>
                </a:cubicBezTo>
                <a:cubicBezTo>
                  <a:pt x="241754" y="1142239"/>
                  <a:pt x="216812" y="1142239"/>
                  <a:pt x="201416" y="1127159"/>
                </a:cubicBezTo>
                <a:cubicBezTo>
                  <a:pt x="193718" y="1119613"/>
                  <a:pt x="189869" y="1109725"/>
                  <a:pt x="189869" y="1099839"/>
                </a:cubicBezTo>
                <a:close/>
                <a:moveTo>
                  <a:pt x="8" y="38621"/>
                </a:moveTo>
                <a:cubicBezTo>
                  <a:pt x="8" y="28735"/>
                  <a:pt x="3855" y="18850"/>
                  <a:pt x="11547" y="11310"/>
                </a:cubicBezTo>
                <a:cubicBezTo>
                  <a:pt x="19239" y="3770"/>
                  <a:pt x="29324" y="0"/>
                  <a:pt x="39410" y="0"/>
                </a:cubicBezTo>
                <a:lnTo>
                  <a:pt x="39414" y="2"/>
                </a:lnTo>
                <a:lnTo>
                  <a:pt x="39419" y="0"/>
                </a:lnTo>
                <a:lnTo>
                  <a:pt x="51945" y="5087"/>
                </a:lnTo>
                <a:lnTo>
                  <a:pt x="67281" y="11310"/>
                </a:lnTo>
                <a:cubicBezTo>
                  <a:pt x="82677" y="26402"/>
                  <a:pt x="82677" y="50849"/>
                  <a:pt x="67281" y="65940"/>
                </a:cubicBezTo>
                <a:cubicBezTo>
                  <a:pt x="59588" y="73486"/>
                  <a:pt x="49504" y="77259"/>
                  <a:pt x="39418" y="77259"/>
                </a:cubicBezTo>
                <a:lnTo>
                  <a:pt x="39415" y="77258"/>
                </a:lnTo>
                <a:lnTo>
                  <a:pt x="39412" y="77259"/>
                </a:lnTo>
                <a:cubicBezTo>
                  <a:pt x="29330" y="77259"/>
                  <a:pt x="19245" y="73486"/>
                  <a:pt x="11547" y="65940"/>
                </a:cubicBezTo>
                <a:cubicBezTo>
                  <a:pt x="3855" y="58400"/>
                  <a:pt x="8" y="48513"/>
                  <a:pt x="10" y="38625"/>
                </a:cubicBezTo>
                <a:lnTo>
                  <a:pt x="10" y="38625"/>
                </a:lnTo>
                <a:close/>
                <a:moveTo>
                  <a:pt x="8" y="662732"/>
                </a:moveTo>
                <a:cubicBezTo>
                  <a:pt x="8" y="652846"/>
                  <a:pt x="3855" y="642961"/>
                  <a:pt x="11547" y="635421"/>
                </a:cubicBezTo>
                <a:cubicBezTo>
                  <a:pt x="19239" y="627881"/>
                  <a:pt x="29324" y="624111"/>
                  <a:pt x="39410" y="624111"/>
                </a:cubicBezTo>
                <a:lnTo>
                  <a:pt x="39414" y="624113"/>
                </a:lnTo>
                <a:lnTo>
                  <a:pt x="39418" y="624111"/>
                </a:lnTo>
                <a:lnTo>
                  <a:pt x="51945" y="629198"/>
                </a:lnTo>
                <a:lnTo>
                  <a:pt x="67281" y="635421"/>
                </a:lnTo>
                <a:cubicBezTo>
                  <a:pt x="82677" y="650513"/>
                  <a:pt x="82677" y="674960"/>
                  <a:pt x="67281" y="690051"/>
                </a:cubicBezTo>
                <a:cubicBezTo>
                  <a:pt x="59588" y="697597"/>
                  <a:pt x="49504" y="701370"/>
                  <a:pt x="39418" y="701370"/>
                </a:cubicBezTo>
                <a:lnTo>
                  <a:pt x="39415" y="701369"/>
                </a:lnTo>
                <a:lnTo>
                  <a:pt x="39412" y="701370"/>
                </a:lnTo>
                <a:cubicBezTo>
                  <a:pt x="29330" y="701370"/>
                  <a:pt x="19245" y="697597"/>
                  <a:pt x="11547" y="690051"/>
                </a:cubicBezTo>
                <a:cubicBezTo>
                  <a:pt x="3855" y="682511"/>
                  <a:pt x="8" y="672624"/>
                  <a:pt x="10" y="662736"/>
                </a:cubicBezTo>
                <a:lnTo>
                  <a:pt x="10" y="662736"/>
                </a:lnTo>
                <a:close/>
                <a:moveTo>
                  <a:pt x="0" y="257179"/>
                </a:moveTo>
                <a:cubicBezTo>
                  <a:pt x="0" y="247291"/>
                  <a:pt x="3849" y="237404"/>
                  <a:pt x="11547" y="229864"/>
                </a:cubicBezTo>
                <a:cubicBezTo>
                  <a:pt x="19239" y="222318"/>
                  <a:pt x="29324" y="218545"/>
                  <a:pt x="39407" y="218545"/>
                </a:cubicBezTo>
                <a:lnTo>
                  <a:pt x="39408" y="218545"/>
                </a:lnTo>
                <a:lnTo>
                  <a:pt x="39410" y="218545"/>
                </a:lnTo>
                <a:cubicBezTo>
                  <a:pt x="49495" y="218545"/>
                  <a:pt x="59583" y="222318"/>
                  <a:pt x="67281" y="229864"/>
                </a:cubicBezTo>
                <a:cubicBezTo>
                  <a:pt x="82677" y="244944"/>
                  <a:pt x="82677" y="269402"/>
                  <a:pt x="67281" y="284494"/>
                </a:cubicBezTo>
                <a:cubicBezTo>
                  <a:pt x="59588" y="292039"/>
                  <a:pt x="49504" y="295812"/>
                  <a:pt x="39418" y="295812"/>
                </a:cubicBezTo>
                <a:lnTo>
                  <a:pt x="39415" y="295811"/>
                </a:lnTo>
                <a:lnTo>
                  <a:pt x="39411" y="295812"/>
                </a:lnTo>
                <a:cubicBezTo>
                  <a:pt x="29329" y="295812"/>
                  <a:pt x="19245" y="292039"/>
                  <a:pt x="11547" y="284494"/>
                </a:cubicBezTo>
                <a:cubicBezTo>
                  <a:pt x="3849" y="276953"/>
                  <a:pt x="0" y="267066"/>
                  <a:pt x="0" y="257179"/>
                </a:cubicBezTo>
                <a:close/>
                <a:moveTo>
                  <a:pt x="0" y="475728"/>
                </a:moveTo>
                <a:cubicBezTo>
                  <a:pt x="0" y="465842"/>
                  <a:pt x="3849" y="455958"/>
                  <a:pt x="11547" y="448418"/>
                </a:cubicBezTo>
                <a:cubicBezTo>
                  <a:pt x="19239" y="440872"/>
                  <a:pt x="29324" y="437099"/>
                  <a:pt x="39407" y="437099"/>
                </a:cubicBezTo>
                <a:lnTo>
                  <a:pt x="39408" y="437099"/>
                </a:lnTo>
                <a:lnTo>
                  <a:pt x="39410" y="437099"/>
                </a:lnTo>
                <a:cubicBezTo>
                  <a:pt x="49495" y="437099"/>
                  <a:pt x="59583" y="440872"/>
                  <a:pt x="67281" y="448418"/>
                </a:cubicBezTo>
                <a:cubicBezTo>
                  <a:pt x="82677" y="463498"/>
                  <a:pt x="82677" y="487956"/>
                  <a:pt x="67281" y="503048"/>
                </a:cubicBezTo>
                <a:cubicBezTo>
                  <a:pt x="59588" y="510588"/>
                  <a:pt x="49504" y="514358"/>
                  <a:pt x="39418" y="514358"/>
                </a:cubicBezTo>
                <a:lnTo>
                  <a:pt x="39415" y="514357"/>
                </a:lnTo>
                <a:lnTo>
                  <a:pt x="39411" y="514358"/>
                </a:lnTo>
                <a:cubicBezTo>
                  <a:pt x="29329" y="514358"/>
                  <a:pt x="19245" y="510588"/>
                  <a:pt x="11547" y="503048"/>
                </a:cubicBezTo>
                <a:cubicBezTo>
                  <a:pt x="3849" y="495502"/>
                  <a:pt x="0" y="485614"/>
                  <a:pt x="0" y="475728"/>
                </a:cubicBezTo>
                <a:close/>
                <a:moveTo>
                  <a:pt x="0" y="881290"/>
                </a:moveTo>
                <a:cubicBezTo>
                  <a:pt x="0" y="871402"/>
                  <a:pt x="3849" y="861515"/>
                  <a:pt x="11547" y="853975"/>
                </a:cubicBezTo>
                <a:cubicBezTo>
                  <a:pt x="19239" y="846429"/>
                  <a:pt x="29324" y="842656"/>
                  <a:pt x="39407" y="842656"/>
                </a:cubicBezTo>
                <a:lnTo>
                  <a:pt x="39408" y="842656"/>
                </a:lnTo>
                <a:lnTo>
                  <a:pt x="39410" y="842656"/>
                </a:lnTo>
                <a:cubicBezTo>
                  <a:pt x="49495" y="842656"/>
                  <a:pt x="59583" y="846429"/>
                  <a:pt x="67281" y="853975"/>
                </a:cubicBezTo>
                <a:cubicBezTo>
                  <a:pt x="82677" y="869055"/>
                  <a:pt x="82677" y="893513"/>
                  <a:pt x="67281" y="908605"/>
                </a:cubicBezTo>
                <a:cubicBezTo>
                  <a:pt x="59588" y="916150"/>
                  <a:pt x="49504" y="919923"/>
                  <a:pt x="39418" y="919923"/>
                </a:cubicBezTo>
                <a:lnTo>
                  <a:pt x="39415" y="919922"/>
                </a:lnTo>
                <a:lnTo>
                  <a:pt x="39411" y="919923"/>
                </a:lnTo>
                <a:cubicBezTo>
                  <a:pt x="29329" y="919923"/>
                  <a:pt x="19245" y="916150"/>
                  <a:pt x="11547" y="908605"/>
                </a:cubicBezTo>
                <a:cubicBezTo>
                  <a:pt x="3849" y="901064"/>
                  <a:pt x="0" y="891177"/>
                  <a:pt x="0" y="881290"/>
                </a:cubicBezTo>
                <a:close/>
                <a:moveTo>
                  <a:pt x="0" y="1099839"/>
                </a:moveTo>
                <a:cubicBezTo>
                  <a:pt x="0" y="1089953"/>
                  <a:pt x="3849" y="1080069"/>
                  <a:pt x="11547" y="1072529"/>
                </a:cubicBezTo>
                <a:cubicBezTo>
                  <a:pt x="19239" y="1064983"/>
                  <a:pt x="29324" y="1061210"/>
                  <a:pt x="39407" y="1061210"/>
                </a:cubicBezTo>
                <a:lnTo>
                  <a:pt x="39408" y="1061210"/>
                </a:lnTo>
                <a:lnTo>
                  <a:pt x="39410" y="1061210"/>
                </a:lnTo>
                <a:cubicBezTo>
                  <a:pt x="49495" y="1061210"/>
                  <a:pt x="59583" y="1064983"/>
                  <a:pt x="67281" y="1072529"/>
                </a:cubicBezTo>
                <a:cubicBezTo>
                  <a:pt x="82677" y="1087609"/>
                  <a:pt x="82677" y="1112067"/>
                  <a:pt x="67281" y="1127159"/>
                </a:cubicBezTo>
                <a:cubicBezTo>
                  <a:pt x="59588" y="1134699"/>
                  <a:pt x="49504" y="1138469"/>
                  <a:pt x="39418" y="1138469"/>
                </a:cubicBezTo>
                <a:lnTo>
                  <a:pt x="39415" y="1138468"/>
                </a:lnTo>
                <a:lnTo>
                  <a:pt x="39411" y="1138469"/>
                </a:lnTo>
                <a:cubicBezTo>
                  <a:pt x="29329" y="1138469"/>
                  <a:pt x="19245" y="1134699"/>
                  <a:pt x="11547" y="1127159"/>
                </a:cubicBezTo>
                <a:cubicBezTo>
                  <a:pt x="3849" y="1119613"/>
                  <a:pt x="0" y="1109725"/>
                  <a:pt x="0" y="109983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5038695" y="5970777"/>
            <a:ext cx="458532" cy="1138469"/>
          </a:xfrm>
          <a:custGeom>
            <a:avLst/>
            <a:gdLst>
              <a:gd name="connsiteX0" fmla="*/ 379726 w 458532"/>
              <a:gd name="connsiteY0" fmla="*/ 38625 h 1138469"/>
              <a:gd name="connsiteX1" fmla="*/ 391273 w 458532"/>
              <a:gd name="connsiteY1" fmla="*/ 11310 h 1138469"/>
              <a:gd name="connsiteX2" fmla="*/ 446985 w 458532"/>
              <a:gd name="connsiteY2" fmla="*/ 11310 h 1138469"/>
              <a:gd name="connsiteX3" fmla="*/ 446985 w 458532"/>
              <a:gd name="connsiteY3" fmla="*/ 65940 h 1138469"/>
              <a:gd name="connsiteX4" fmla="*/ 391273 w 458532"/>
              <a:gd name="connsiteY4" fmla="*/ 65940 h 1138469"/>
              <a:gd name="connsiteX5" fmla="*/ 379726 w 458532"/>
              <a:gd name="connsiteY5" fmla="*/ 38625 h 1138469"/>
              <a:gd name="connsiteX6" fmla="*/ 379726 w 458532"/>
              <a:gd name="connsiteY6" fmla="*/ 257179 h 1138469"/>
              <a:gd name="connsiteX7" fmla="*/ 391273 w 458532"/>
              <a:gd name="connsiteY7" fmla="*/ 229864 h 1138469"/>
              <a:gd name="connsiteX8" fmla="*/ 446985 w 458532"/>
              <a:gd name="connsiteY8" fmla="*/ 229864 h 1138469"/>
              <a:gd name="connsiteX9" fmla="*/ 446985 w 458532"/>
              <a:gd name="connsiteY9" fmla="*/ 284494 h 1138469"/>
              <a:gd name="connsiteX10" fmla="*/ 391273 w 458532"/>
              <a:gd name="connsiteY10" fmla="*/ 284494 h 1138469"/>
              <a:gd name="connsiteX11" fmla="*/ 379726 w 458532"/>
              <a:gd name="connsiteY11" fmla="*/ 257179 h 1138469"/>
              <a:gd name="connsiteX12" fmla="*/ 379726 w 458532"/>
              <a:gd name="connsiteY12" fmla="*/ 475728 h 1138469"/>
              <a:gd name="connsiteX13" fmla="*/ 391273 w 458532"/>
              <a:gd name="connsiteY13" fmla="*/ 448418 h 1138469"/>
              <a:gd name="connsiteX14" fmla="*/ 446985 w 458532"/>
              <a:gd name="connsiteY14" fmla="*/ 448418 h 1138469"/>
              <a:gd name="connsiteX15" fmla="*/ 446985 w 458532"/>
              <a:gd name="connsiteY15" fmla="*/ 503048 h 1138469"/>
              <a:gd name="connsiteX16" fmla="*/ 391273 w 458532"/>
              <a:gd name="connsiteY16" fmla="*/ 503048 h 1138469"/>
              <a:gd name="connsiteX17" fmla="*/ 379726 w 458532"/>
              <a:gd name="connsiteY17" fmla="*/ 475728 h 1138469"/>
              <a:gd name="connsiteX18" fmla="*/ 379726 w 458532"/>
              <a:gd name="connsiteY18" fmla="*/ 662736 h 1138469"/>
              <a:gd name="connsiteX19" fmla="*/ 391273 w 458532"/>
              <a:gd name="connsiteY19" fmla="*/ 635421 h 1138469"/>
              <a:gd name="connsiteX20" fmla="*/ 446985 w 458532"/>
              <a:gd name="connsiteY20" fmla="*/ 635421 h 1138469"/>
              <a:gd name="connsiteX21" fmla="*/ 446985 w 458532"/>
              <a:gd name="connsiteY21" fmla="*/ 690051 h 1138469"/>
              <a:gd name="connsiteX22" fmla="*/ 391273 w 458532"/>
              <a:gd name="connsiteY22" fmla="*/ 690051 h 1138469"/>
              <a:gd name="connsiteX23" fmla="*/ 379726 w 458532"/>
              <a:gd name="connsiteY23" fmla="*/ 662736 h 1138469"/>
              <a:gd name="connsiteX24" fmla="*/ 379726 w 458532"/>
              <a:gd name="connsiteY24" fmla="*/ 881290 h 1138469"/>
              <a:gd name="connsiteX25" fmla="*/ 391273 w 458532"/>
              <a:gd name="connsiteY25" fmla="*/ 853975 h 1138469"/>
              <a:gd name="connsiteX26" fmla="*/ 446985 w 458532"/>
              <a:gd name="connsiteY26" fmla="*/ 853975 h 1138469"/>
              <a:gd name="connsiteX27" fmla="*/ 446985 w 458532"/>
              <a:gd name="connsiteY27" fmla="*/ 908605 h 1138469"/>
              <a:gd name="connsiteX28" fmla="*/ 391273 w 458532"/>
              <a:gd name="connsiteY28" fmla="*/ 908605 h 1138469"/>
              <a:gd name="connsiteX29" fmla="*/ 379726 w 458532"/>
              <a:gd name="connsiteY29" fmla="*/ 881290 h 1138469"/>
              <a:gd name="connsiteX30" fmla="*/ 379726 w 458532"/>
              <a:gd name="connsiteY30" fmla="*/ 1099839 h 1138469"/>
              <a:gd name="connsiteX31" fmla="*/ 391273 w 458532"/>
              <a:gd name="connsiteY31" fmla="*/ 1072529 h 1138469"/>
              <a:gd name="connsiteX32" fmla="*/ 446985 w 458532"/>
              <a:gd name="connsiteY32" fmla="*/ 1072529 h 1138469"/>
              <a:gd name="connsiteX33" fmla="*/ 446985 w 458532"/>
              <a:gd name="connsiteY33" fmla="*/ 1127159 h 1138469"/>
              <a:gd name="connsiteX34" fmla="*/ 391273 w 458532"/>
              <a:gd name="connsiteY34" fmla="*/ 1127159 h 1138469"/>
              <a:gd name="connsiteX35" fmla="*/ 379726 w 458532"/>
              <a:gd name="connsiteY35" fmla="*/ 1099839 h 1138469"/>
              <a:gd name="connsiteX36" fmla="*/ 189869 w 458532"/>
              <a:gd name="connsiteY36" fmla="*/ 38625 h 1138469"/>
              <a:gd name="connsiteX37" fmla="*/ 201416 w 458532"/>
              <a:gd name="connsiteY37" fmla="*/ 11310 h 1138469"/>
              <a:gd name="connsiteX38" fmla="*/ 257128 w 458532"/>
              <a:gd name="connsiteY38" fmla="*/ 11310 h 1138469"/>
              <a:gd name="connsiteX39" fmla="*/ 257128 w 458532"/>
              <a:gd name="connsiteY39" fmla="*/ 65940 h 1138469"/>
              <a:gd name="connsiteX40" fmla="*/ 201416 w 458532"/>
              <a:gd name="connsiteY40" fmla="*/ 65940 h 1138469"/>
              <a:gd name="connsiteX41" fmla="*/ 189869 w 458532"/>
              <a:gd name="connsiteY41" fmla="*/ 38625 h 1138469"/>
              <a:gd name="connsiteX42" fmla="*/ 189869 w 458532"/>
              <a:gd name="connsiteY42" fmla="*/ 257179 h 1138469"/>
              <a:gd name="connsiteX43" fmla="*/ 201416 w 458532"/>
              <a:gd name="connsiteY43" fmla="*/ 229864 h 1138469"/>
              <a:gd name="connsiteX44" fmla="*/ 257128 w 458532"/>
              <a:gd name="connsiteY44" fmla="*/ 229864 h 1138469"/>
              <a:gd name="connsiteX45" fmla="*/ 257128 w 458532"/>
              <a:gd name="connsiteY45" fmla="*/ 284494 h 1138469"/>
              <a:gd name="connsiteX46" fmla="*/ 201416 w 458532"/>
              <a:gd name="connsiteY46" fmla="*/ 284494 h 1138469"/>
              <a:gd name="connsiteX47" fmla="*/ 189869 w 458532"/>
              <a:gd name="connsiteY47" fmla="*/ 257179 h 1138469"/>
              <a:gd name="connsiteX48" fmla="*/ 189869 w 458532"/>
              <a:gd name="connsiteY48" fmla="*/ 475728 h 1138469"/>
              <a:gd name="connsiteX49" fmla="*/ 201416 w 458532"/>
              <a:gd name="connsiteY49" fmla="*/ 448418 h 1138469"/>
              <a:gd name="connsiteX50" fmla="*/ 257128 w 458532"/>
              <a:gd name="connsiteY50" fmla="*/ 448418 h 1138469"/>
              <a:gd name="connsiteX51" fmla="*/ 257128 w 458532"/>
              <a:gd name="connsiteY51" fmla="*/ 503048 h 1138469"/>
              <a:gd name="connsiteX52" fmla="*/ 201416 w 458532"/>
              <a:gd name="connsiteY52" fmla="*/ 503048 h 1138469"/>
              <a:gd name="connsiteX53" fmla="*/ 189869 w 458532"/>
              <a:gd name="connsiteY53" fmla="*/ 475728 h 1138469"/>
              <a:gd name="connsiteX54" fmla="*/ 189869 w 458532"/>
              <a:gd name="connsiteY54" fmla="*/ 662736 h 1138469"/>
              <a:gd name="connsiteX55" fmla="*/ 201416 w 458532"/>
              <a:gd name="connsiteY55" fmla="*/ 635421 h 1138469"/>
              <a:gd name="connsiteX56" fmla="*/ 257128 w 458532"/>
              <a:gd name="connsiteY56" fmla="*/ 635421 h 1138469"/>
              <a:gd name="connsiteX57" fmla="*/ 257128 w 458532"/>
              <a:gd name="connsiteY57" fmla="*/ 690051 h 1138469"/>
              <a:gd name="connsiteX58" fmla="*/ 201416 w 458532"/>
              <a:gd name="connsiteY58" fmla="*/ 690051 h 1138469"/>
              <a:gd name="connsiteX59" fmla="*/ 189869 w 458532"/>
              <a:gd name="connsiteY59" fmla="*/ 662736 h 1138469"/>
              <a:gd name="connsiteX60" fmla="*/ 189869 w 458532"/>
              <a:gd name="connsiteY60" fmla="*/ 881290 h 1138469"/>
              <a:gd name="connsiteX61" fmla="*/ 201416 w 458532"/>
              <a:gd name="connsiteY61" fmla="*/ 853975 h 1138469"/>
              <a:gd name="connsiteX62" fmla="*/ 257128 w 458532"/>
              <a:gd name="connsiteY62" fmla="*/ 853975 h 1138469"/>
              <a:gd name="connsiteX63" fmla="*/ 257128 w 458532"/>
              <a:gd name="connsiteY63" fmla="*/ 908605 h 1138469"/>
              <a:gd name="connsiteX64" fmla="*/ 201416 w 458532"/>
              <a:gd name="connsiteY64" fmla="*/ 908605 h 1138469"/>
              <a:gd name="connsiteX65" fmla="*/ 189869 w 458532"/>
              <a:gd name="connsiteY65" fmla="*/ 881290 h 1138469"/>
              <a:gd name="connsiteX66" fmla="*/ 189869 w 458532"/>
              <a:gd name="connsiteY66" fmla="*/ 1099839 h 1138469"/>
              <a:gd name="connsiteX67" fmla="*/ 201416 w 458532"/>
              <a:gd name="connsiteY67" fmla="*/ 1072529 h 1138469"/>
              <a:gd name="connsiteX68" fmla="*/ 257128 w 458532"/>
              <a:gd name="connsiteY68" fmla="*/ 1072529 h 1138469"/>
              <a:gd name="connsiteX69" fmla="*/ 257128 w 458532"/>
              <a:gd name="connsiteY69" fmla="*/ 1127159 h 1138469"/>
              <a:gd name="connsiteX70" fmla="*/ 201416 w 458532"/>
              <a:gd name="connsiteY70" fmla="*/ 1127159 h 1138469"/>
              <a:gd name="connsiteX71" fmla="*/ 189869 w 458532"/>
              <a:gd name="connsiteY71" fmla="*/ 1099839 h 1138469"/>
              <a:gd name="connsiteX72" fmla="*/ 8 w 458532"/>
              <a:gd name="connsiteY72" fmla="*/ 38621 h 1138469"/>
              <a:gd name="connsiteX73" fmla="*/ 11547 w 458532"/>
              <a:gd name="connsiteY73" fmla="*/ 11310 h 1138469"/>
              <a:gd name="connsiteX74" fmla="*/ 39410 w 458532"/>
              <a:gd name="connsiteY74" fmla="*/ 0 h 1138469"/>
              <a:gd name="connsiteX75" fmla="*/ 39414 w 458532"/>
              <a:gd name="connsiteY75" fmla="*/ 2 h 1138469"/>
              <a:gd name="connsiteX76" fmla="*/ 39419 w 458532"/>
              <a:gd name="connsiteY76" fmla="*/ 0 h 1138469"/>
              <a:gd name="connsiteX77" fmla="*/ 51945 w 458532"/>
              <a:gd name="connsiteY77" fmla="*/ 5087 h 1138469"/>
              <a:gd name="connsiteX78" fmla="*/ 67281 w 458532"/>
              <a:gd name="connsiteY78" fmla="*/ 11310 h 1138469"/>
              <a:gd name="connsiteX79" fmla="*/ 67281 w 458532"/>
              <a:gd name="connsiteY79" fmla="*/ 65940 h 1138469"/>
              <a:gd name="connsiteX80" fmla="*/ 39418 w 458532"/>
              <a:gd name="connsiteY80" fmla="*/ 77259 h 1138469"/>
              <a:gd name="connsiteX81" fmla="*/ 39415 w 458532"/>
              <a:gd name="connsiteY81" fmla="*/ 77258 h 1138469"/>
              <a:gd name="connsiteX82" fmla="*/ 39412 w 458532"/>
              <a:gd name="connsiteY82" fmla="*/ 77259 h 1138469"/>
              <a:gd name="connsiteX83" fmla="*/ 11547 w 458532"/>
              <a:gd name="connsiteY83" fmla="*/ 65940 h 1138469"/>
              <a:gd name="connsiteX84" fmla="*/ 10 w 458532"/>
              <a:gd name="connsiteY84" fmla="*/ 38625 h 1138469"/>
              <a:gd name="connsiteX85" fmla="*/ 10 w 458532"/>
              <a:gd name="connsiteY85" fmla="*/ 38625 h 1138469"/>
              <a:gd name="connsiteX86" fmla="*/ 8 w 458532"/>
              <a:gd name="connsiteY86" fmla="*/ 662732 h 1138469"/>
              <a:gd name="connsiteX87" fmla="*/ 11547 w 458532"/>
              <a:gd name="connsiteY87" fmla="*/ 635421 h 1138469"/>
              <a:gd name="connsiteX88" fmla="*/ 39410 w 458532"/>
              <a:gd name="connsiteY88" fmla="*/ 624111 h 1138469"/>
              <a:gd name="connsiteX89" fmla="*/ 39414 w 458532"/>
              <a:gd name="connsiteY89" fmla="*/ 624113 h 1138469"/>
              <a:gd name="connsiteX90" fmla="*/ 39418 w 458532"/>
              <a:gd name="connsiteY90" fmla="*/ 624111 h 1138469"/>
              <a:gd name="connsiteX91" fmla="*/ 51945 w 458532"/>
              <a:gd name="connsiteY91" fmla="*/ 629198 h 1138469"/>
              <a:gd name="connsiteX92" fmla="*/ 67281 w 458532"/>
              <a:gd name="connsiteY92" fmla="*/ 635421 h 1138469"/>
              <a:gd name="connsiteX93" fmla="*/ 67281 w 458532"/>
              <a:gd name="connsiteY93" fmla="*/ 690051 h 1138469"/>
              <a:gd name="connsiteX94" fmla="*/ 39418 w 458532"/>
              <a:gd name="connsiteY94" fmla="*/ 701370 h 1138469"/>
              <a:gd name="connsiteX95" fmla="*/ 39415 w 458532"/>
              <a:gd name="connsiteY95" fmla="*/ 701369 h 1138469"/>
              <a:gd name="connsiteX96" fmla="*/ 39412 w 458532"/>
              <a:gd name="connsiteY96" fmla="*/ 701370 h 1138469"/>
              <a:gd name="connsiteX97" fmla="*/ 11547 w 458532"/>
              <a:gd name="connsiteY97" fmla="*/ 690051 h 1138469"/>
              <a:gd name="connsiteX98" fmla="*/ 10 w 458532"/>
              <a:gd name="connsiteY98" fmla="*/ 662736 h 1138469"/>
              <a:gd name="connsiteX99" fmla="*/ 10 w 458532"/>
              <a:gd name="connsiteY99" fmla="*/ 662736 h 1138469"/>
              <a:gd name="connsiteX100" fmla="*/ 0 w 458532"/>
              <a:gd name="connsiteY100" fmla="*/ 257179 h 1138469"/>
              <a:gd name="connsiteX101" fmla="*/ 11547 w 458532"/>
              <a:gd name="connsiteY101" fmla="*/ 229864 h 1138469"/>
              <a:gd name="connsiteX102" fmla="*/ 39407 w 458532"/>
              <a:gd name="connsiteY102" fmla="*/ 218545 h 1138469"/>
              <a:gd name="connsiteX103" fmla="*/ 39408 w 458532"/>
              <a:gd name="connsiteY103" fmla="*/ 218545 h 1138469"/>
              <a:gd name="connsiteX104" fmla="*/ 39410 w 458532"/>
              <a:gd name="connsiteY104" fmla="*/ 218545 h 1138469"/>
              <a:gd name="connsiteX105" fmla="*/ 67281 w 458532"/>
              <a:gd name="connsiteY105" fmla="*/ 229864 h 1138469"/>
              <a:gd name="connsiteX106" fmla="*/ 67281 w 458532"/>
              <a:gd name="connsiteY106" fmla="*/ 284494 h 1138469"/>
              <a:gd name="connsiteX107" fmla="*/ 39418 w 458532"/>
              <a:gd name="connsiteY107" fmla="*/ 295812 h 1138469"/>
              <a:gd name="connsiteX108" fmla="*/ 39415 w 458532"/>
              <a:gd name="connsiteY108" fmla="*/ 295811 h 1138469"/>
              <a:gd name="connsiteX109" fmla="*/ 39411 w 458532"/>
              <a:gd name="connsiteY109" fmla="*/ 295812 h 1138469"/>
              <a:gd name="connsiteX110" fmla="*/ 11547 w 458532"/>
              <a:gd name="connsiteY110" fmla="*/ 284494 h 1138469"/>
              <a:gd name="connsiteX111" fmla="*/ 0 w 458532"/>
              <a:gd name="connsiteY111" fmla="*/ 257179 h 1138469"/>
              <a:gd name="connsiteX112" fmla="*/ 0 w 458532"/>
              <a:gd name="connsiteY112" fmla="*/ 475728 h 1138469"/>
              <a:gd name="connsiteX113" fmla="*/ 11547 w 458532"/>
              <a:gd name="connsiteY113" fmla="*/ 448418 h 1138469"/>
              <a:gd name="connsiteX114" fmla="*/ 39407 w 458532"/>
              <a:gd name="connsiteY114" fmla="*/ 437099 h 1138469"/>
              <a:gd name="connsiteX115" fmla="*/ 39408 w 458532"/>
              <a:gd name="connsiteY115" fmla="*/ 437099 h 1138469"/>
              <a:gd name="connsiteX116" fmla="*/ 39410 w 458532"/>
              <a:gd name="connsiteY116" fmla="*/ 437099 h 1138469"/>
              <a:gd name="connsiteX117" fmla="*/ 67281 w 458532"/>
              <a:gd name="connsiteY117" fmla="*/ 448418 h 1138469"/>
              <a:gd name="connsiteX118" fmla="*/ 67281 w 458532"/>
              <a:gd name="connsiteY118" fmla="*/ 503048 h 1138469"/>
              <a:gd name="connsiteX119" fmla="*/ 39418 w 458532"/>
              <a:gd name="connsiteY119" fmla="*/ 514358 h 1138469"/>
              <a:gd name="connsiteX120" fmla="*/ 39415 w 458532"/>
              <a:gd name="connsiteY120" fmla="*/ 514357 h 1138469"/>
              <a:gd name="connsiteX121" fmla="*/ 39411 w 458532"/>
              <a:gd name="connsiteY121" fmla="*/ 514358 h 1138469"/>
              <a:gd name="connsiteX122" fmla="*/ 11547 w 458532"/>
              <a:gd name="connsiteY122" fmla="*/ 503048 h 1138469"/>
              <a:gd name="connsiteX123" fmla="*/ 0 w 458532"/>
              <a:gd name="connsiteY123" fmla="*/ 475728 h 1138469"/>
              <a:gd name="connsiteX124" fmla="*/ 0 w 458532"/>
              <a:gd name="connsiteY124" fmla="*/ 881290 h 1138469"/>
              <a:gd name="connsiteX125" fmla="*/ 11547 w 458532"/>
              <a:gd name="connsiteY125" fmla="*/ 853975 h 1138469"/>
              <a:gd name="connsiteX126" fmla="*/ 39407 w 458532"/>
              <a:gd name="connsiteY126" fmla="*/ 842656 h 1138469"/>
              <a:gd name="connsiteX127" fmla="*/ 39408 w 458532"/>
              <a:gd name="connsiteY127" fmla="*/ 842656 h 1138469"/>
              <a:gd name="connsiteX128" fmla="*/ 39410 w 458532"/>
              <a:gd name="connsiteY128" fmla="*/ 842656 h 1138469"/>
              <a:gd name="connsiteX129" fmla="*/ 67281 w 458532"/>
              <a:gd name="connsiteY129" fmla="*/ 853975 h 1138469"/>
              <a:gd name="connsiteX130" fmla="*/ 67281 w 458532"/>
              <a:gd name="connsiteY130" fmla="*/ 908605 h 1138469"/>
              <a:gd name="connsiteX131" fmla="*/ 39418 w 458532"/>
              <a:gd name="connsiteY131" fmla="*/ 919923 h 1138469"/>
              <a:gd name="connsiteX132" fmla="*/ 39415 w 458532"/>
              <a:gd name="connsiteY132" fmla="*/ 919922 h 1138469"/>
              <a:gd name="connsiteX133" fmla="*/ 39411 w 458532"/>
              <a:gd name="connsiteY133" fmla="*/ 919923 h 1138469"/>
              <a:gd name="connsiteX134" fmla="*/ 11547 w 458532"/>
              <a:gd name="connsiteY134" fmla="*/ 908605 h 1138469"/>
              <a:gd name="connsiteX135" fmla="*/ 0 w 458532"/>
              <a:gd name="connsiteY135" fmla="*/ 881290 h 1138469"/>
              <a:gd name="connsiteX136" fmla="*/ 0 w 458532"/>
              <a:gd name="connsiteY136" fmla="*/ 1099839 h 1138469"/>
              <a:gd name="connsiteX137" fmla="*/ 11547 w 458532"/>
              <a:gd name="connsiteY137" fmla="*/ 1072529 h 1138469"/>
              <a:gd name="connsiteX138" fmla="*/ 39407 w 458532"/>
              <a:gd name="connsiteY138" fmla="*/ 1061210 h 1138469"/>
              <a:gd name="connsiteX139" fmla="*/ 39408 w 458532"/>
              <a:gd name="connsiteY139" fmla="*/ 1061210 h 1138469"/>
              <a:gd name="connsiteX140" fmla="*/ 39410 w 458532"/>
              <a:gd name="connsiteY140" fmla="*/ 1061210 h 1138469"/>
              <a:gd name="connsiteX141" fmla="*/ 67281 w 458532"/>
              <a:gd name="connsiteY141" fmla="*/ 1072529 h 1138469"/>
              <a:gd name="connsiteX142" fmla="*/ 67281 w 458532"/>
              <a:gd name="connsiteY142" fmla="*/ 1127159 h 1138469"/>
              <a:gd name="connsiteX143" fmla="*/ 39418 w 458532"/>
              <a:gd name="connsiteY143" fmla="*/ 1138469 h 1138469"/>
              <a:gd name="connsiteX144" fmla="*/ 39415 w 458532"/>
              <a:gd name="connsiteY144" fmla="*/ 1138468 h 1138469"/>
              <a:gd name="connsiteX145" fmla="*/ 39411 w 458532"/>
              <a:gd name="connsiteY145" fmla="*/ 1138469 h 1138469"/>
              <a:gd name="connsiteX146" fmla="*/ 11547 w 458532"/>
              <a:gd name="connsiteY146" fmla="*/ 1127159 h 1138469"/>
              <a:gd name="connsiteX147" fmla="*/ 0 w 458532"/>
              <a:gd name="connsiteY147" fmla="*/ 1099839 h 1138469"/>
            </a:gdLst>
            <a:rect l="l" t="t" r="r" b="b"/>
            <a:pathLst>
              <a:path w="458532" h="1138469">
                <a:moveTo>
                  <a:pt x="379726" y="38625"/>
                </a:moveTo>
                <a:cubicBezTo>
                  <a:pt x="379726" y="28738"/>
                  <a:pt x="383575" y="18850"/>
                  <a:pt x="391273" y="11310"/>
                </a:cubicBezTo>
                <a:cubicBezTo>
                  <a:pt x="406658" y="-3770"/>
                  <a:pt x="431611" y="-3770"/>
                  <a:pt x="446985" y="11310"/>
                </a:cubicBezTo>
                <a:cubicBezTo>
                  <a:pt x="462381" y="26402"/>
                  <a:pt x="462381" y="50860"/>
                  <a:pt x="446985" y="65940"/>
                </a:cubicBezTo>
                <a:cubicBezTo>
                  <a:pt x="431611" y="81032"/>
                  <a:pt x="406669" y="81032"/>
                  <a:pt x="391273" y="65940"/>
                </a:cubicBezTo>
                <a:cubicBezTo>
                  <a:pt x="383575" y="58400"/>
                  <a:pt x="379726" y="48513"/>
                  <a:pt x="379726" y="38625"/>
                </a:cubicBezTo>
                <a:close/>
                <a:moveTo>
                  <a:pt x="379726" y="257179"/>
                </a:moveTo>
                <a:cubicBezTo>
                  <a:pt x="379726" y="247291"/>
                  <a:pt x="383575" y="237404"/>
                  <a:pt x="391273" y="229864"/>
                </a:cubicBezTo>
                <a:cubicBezTo>
                  <a:pt x="406658" y="214772"/>
                  <a:pt x="431611" y="214772"/>
                  <a:pt x="446985" y="229864"/>
                </a:cubicBezTo>
                <a:cubicBezTo>
                  <a:pt x="462381" y="244944"/>
                  <a:pt x="462381" y="269413"/>
                  <a:pt x="446985" y="284494"/>
                </a:cubicBezTo>
                <a:cubicBezTo>
                  <a:pt x="431611" y="299585"/>
                  <a:pt x="406669" y="299585"/>
                  <a:pt x="391273" y="284494"/>
                </a:cubicBezTo>
                <a:cubicBezTo>
                  <a:pt x="383575" y="276953"/>
                  <a:pt x="379726" y="267066"/>
                  <a:pt x="379726" y="257179"/>
                </a:cubicBezTo>
                <a:close/>
                <a:moveTo>
                  <a:pt x="379726" y="475728"/>
                </a:moveTo>
                <a:cubicBezTo>
                  <a:pt x="379726" y="465842"/>
                  <a:pt x="383575" y="455958"/>
                  <a:pt x="391273" y="448418"/>
                </a:cubicBezTo>
                <a:cubicBezTo>
                  <a:pt x="406658" y="433326"/>
                  <a:pt x="431611" y="433326"/>
                  <a:pt x="446985" y="448418"/>
                </a:cubicBezTo>
                <a:cubicBezTo>
                  <a:pt x="462381" y="463498"/>
                  <a:pt x="462381" y="487967"/>
                  <a:pt x="446985" y="503048"/>
                </a:cubicBezTo>
                <a:cubicBezTo>
                  <a:pt x="431611" y="518128"/>
                  <a:pt x="406669" y="518128"/>
                  <a:pt x="391273" y="503048"/>
                </a:cubicBezTo>
                <a:cubicBezTo>
                  <a:pt x="383575" y="495502"/>
                  <a:pt x="379726" y="485614"/>
                  <a:pt x="379726" y="475728"/>
                </a:cubicBezTo>
                <a:close/>
                <a:moveTo>
                  <a:pt x="379726" y="662736"/>
                </a:moveTo>
                <a:cubicBezTo>
                  <a:pt x="379726" y="652849"/>
                  <a:pt x="383575" y="642961"/>
                  <a:pt x="391273" y="635421"/>
                </a:cubicBezTo>
                <a:cubicBezTo>
                  <a:pt x="406658" y="620341"/>
                  <a:pt x="431611" y="620341"/>
                  <a:pt x="446985" y="635421"/>
                </a:cubicBezTo>
                <a:cubicBezTo>
                  <a:pt x="462381" y="650513"/>
                  <a:pt x="462381" y="674971"/>
                  <a:pt x="446985" y="690051"/>
                </a:cubicBezTo>
                <a:cubicBezTo>
                  <a:pt x="431611" y="705143"/>
                  <a:pt x="406669" y="705143"/>
                  <a:pt x="391273" y="690051"/>
                </a:cubicBezTo>
                <a:cubicBezTo>
                  <a:pt x="383575" y="682511"/>
                  <a:pt x="379726" y="672624"/>
                  <a:pt x="379726" y="662736"/>
                </a:cubicBezTo>
                <a:close/>
                <a:moveTo>
                  <a:pt x="379726" y="881290"/>
                </a:moveTo>
                <a:cubicBezTo>
                  <a:pt x="379726" y="871402"/>
                  <a:pt x="383575" y="861515"/>
                  <a:pt x="391273" y="853975"/>
                </a:cubicBezTo>
                <a:cubicBezTo>
                  <a:pt x="406658" y="838883"/>
                  <a:pt x="431611" y="838883"/>
                  <a:pt x="446985" y="853975"/>
                </a:cubicBezTo>
                <a:cubicBezTo>
                  <a:pt x="462381" y="869055"/>
                  <a:pt x="462381" y="893524"/>
                  <a:pt x="446985" y="908605"/>
                </a:cubicBezTo>
                <a:cubicBezTo>
                  <a:pt x="431611" y="923696"/>
                  <a:pt x="406669" y="923696"/>
                  <a:pt x="391273" y="908605"/>
                </a:cubicBezTo>
                <a:cubicBezTo>
                  <a:pt x="383575" y="901064"/>
                  <a:pt x="379726" y="891177"/>
                  <a:pt x="379726" y="881290"/>
                </a:cubicBezTo>
                <a:close/>
                <a:moveTo>
                  <a:pt x="379726" y="1099839"/>
                </a:moveTo>
                <a:cubicBezTo>
                  <a:pt x="379726" y="1089953"/>
                  <a:pt x="383575" y="1080069"/>
                  <a:pt x="391273" y="1072529"/>
                </a:cubicBezTo>
                <a:cubicBezTo>
                  <a:pt x="406658" y="1057437"/>
                  <a:pt x="431611" y="1057437"/>
                  <a:pt x="446985" y="1072529"/>
                </a:cubicBezTo>
                <a:cubicBezTo>
                  <a:pt x="462381" y="1087609"/>
                  <a:pt x="462381" y="1112078"/>
                  <a:pt x="446985" y="1127159"/>
                </a:cubicBezTo>
                <a:cubicBezTo>
                  <a:pt x="431611" y="1142239"/>
                  <a:pt x="406669" y="1142239"/>
                  <a:pt x="391273" y="1127159"/>
                </a:cubicBezTo>
                <a:cubicBezTo>
                  <a:pt x="383575" y="1119613"/>
                  <a:pt x="379726" y="1109725"/>
                  <a:pt x="379726" y="1099839"/>
                </a:cubicBezTo>
                <a:close/>
                <a:moveTo>
                  <a:pt x="189869" y="38625"/>
                </a:moveTo>
                <a:cubicBezTo>
                  <a:pt x="189869" y="28738"/>
                  <a:pt x="193718" y="18850"/>
                  <a:pt x="201416" y="11310"/>
                </a:cubicBezTo>
                <a:cubicBezTo>
                  <a:pt x="216801" y="-3770"/>
                  <a:pt x="241754" y="-3770"/>
                  <a:pt x="257128" y="11310"/>
                </a:cubicBezTo>
                <a:cubicBezTo>
                  <a:pt x="272524" y="26402"/>
                  <a:pt x="272524" y="50860"/>
                  <a:pt x="257128" y="65940"/>
                </a:cubicBezTo>
                <a:cubicBezTo>
                  <a:pt x="241754" y="81032"/>
                  <a:pt x="216812" y="81032"/>
                  <a:pt x="201416" y="65940"/>
                </a:cubicBezTo>
                <a:cubicBezTo>
                  <a:pt x="193718" y="58400"/>
                  <a:pt x="189869" y="48513"/>
                  <a:pt x="189869" y="38625"/>
                </a:cubicBezTo>
                <a:close/>
                <a:moveTo>
                  <a:pt x="189869" y="257179"/>
                </a:moveTo>
                <a:cubicBezTo>
                  <a:pt x="189869" y="247291"/>
                  <a:pt x="193718" y="237404"/>
                  <a:pt x="201416" y="229864"/>
                </a:cubicBezTo>
                <a:cubicBezTo>
                  <a:pt x="216801" y="214772"/>
                  <a:pt x="241754" y="214772"/>
                  <a:pt x="257128" y="229864"/>
                </a:cubicBezTo>
                <a:cubicBezTo>
                  <a:pt x="272524" y="244944"/>
                  <a:pt x="272524" y="269413"/>
                  <a:pt x="257128" y="284494"/>
                </a:cubicBezTo>
                <a:cubicBezTo>
                  <a:pt x="241754" y="299585"/>
                  <a:pt x="216812" y="299585"/>
                  <a:pt x="201416" y="284494"/>
                </a:cubicBezTo>
                <a:cubicBezTo>
                  <a:pt x="193718" y="276953"/>
                  <a:pt x="189869" y="267066"/>
                  <a:pt x="189869" y="257179"/>
                </a:cubicBezTo>
                <a:close/>
                <a:moveTo>
                  <a:pt x="189869" y="475728"/>
                </a:moveTo>
                <a:cubicBezTo>
                  <a:pt x="189869" y="465842"/>
                  <a:pt x="193718" y="455958"/>
                  <a:pt x="201416" y="448418"/>
                </a:cubicBezTo>
                <a:cubicBezTo>
                  <a:pt x="216801" y="433326"/>
                  <a:pt x="241754" y="433326"/>
                  <a:pt x="257128" y="448418"/>
                </a:cubicBezTo>
                <a:cubicBezTo>
                  <a:pt x="272524" y="463498"/>
                  <a:pt x="272524" y="487967"/>
                  <a:pt x="257128" y="503048"/>
                </a:cubicBezTo>
                <a:cubicBezTo>
                  <a:pt x="241754" y="518128"/>
                  <a:pt x="216812" y="518128"/>
                  <a:pt x="201416" y="503048"/>
                </a:cubicBezTo>
                <a:cubicBezTo>
                  <a:pt x="193718" y="495502"/>
                  <a:pt x="189869" y="485614"/>
                  <a:pt x="189869" y="475728"/>
                </a:cubicBezTo>
                <a:close/>
                <a:moveTo>
                  <a:pt x="189869" y="662736"/>
                </a:moveTo>
                <a:cubicBezTo>
                  <a:pt x="189869" y="652849"/>
                  <a:pt x="193718" y="642961"/>
                  <a:pt x="201416" y="635421"/>
                </a:cubicBezTo>
                <a:cubicBezTo>
                  <a:pt x="216801" y="620341"/>
                  <a:pt x="241754" y="620341"/>
                  <a:pt x="257128" y="635421"/>
                </a:cubicBezTo>
                <a:cubicBezTo>
                  <a:pt x="272524" y="650513"/>
                  <a:pt x="272524" y="674971"/>
                  <a:pt x="257128" y="690051"/>
                </a:cubicBezTo>
                <a:cubicBezTo>
                  <a:pt x="241754" y="705143"/>
                  <a:pt x="216812" y="705143"/>
                  <a:pt x="201416" y="690051"/>
                </a:cubicBezTo>
                <a:cubicBezTo>
                  <a:pt x="193718" y="682511"/>
                  <a:pt x="189869" y="672624"/>
                  <a:pt x="189869" y="662736"/>
                </a:cubicBezTo>
                <a:close/>
                <a:moveTo>
                  <a:pt x="189869" y="881290"/>
                </a:moveTo>
                <a:cubicBezTo>
                  <a:pt x="189869" y="871402"/>
                  <a:pt x="193718" y="861515"/>
                  <a:pt x="201416" y="853975"/>
                </a:cubicBezTo>
                <a:cubicBezTo>
                  <a:pt x="216801" y="838883"/>
                  <a:pt x="241754" y="838883"/>
                  <a:pt x="257128" y="853975"/>
                </a:cubicBezTo>
                <a:cubicBezTo>
                  <a:pt x="272524" y="869055"/>
                  <a:pt x="272524" y="893524"/>
                  <a:pt x="257128" y="908605"/>
                </a:cubicBezTo>
                <a:cubicBezTo>
                  <a:pt x="241754" y="923696"/>
                  <a:pt x="216812" y="923696"/>
                  <a:pt x="201416" y="908605"/>
                </a:cubicBezTo>
                <a:cubicBezTo>
                  <a:pt x="193718" y="901064"/>
                  <a:pt x="189869" y="891177"/>
                  <a:pt x="189869" y="881290"/>
                </a:cubicBezTo>
                <a:close/>
                <a:moveTo>
                  <a:pt x="189869" y="1099839"/>
                </a:moveTo>
                <a:cubicBezTo>
                  <a:pt x="189869" y="1089953"/>
                  <a:pt x="193718" y="1080069"/>
                  <a:pt x="201416" y="1072529"/>
                </a:cubicBezTo>
                <a:cubicBezTo>
                  <a:pt x="216801" y="1057437"/>
                  <a:pt x="241754" y="1057437"/>
                  <a:pt x="257128" y="1072529"/>
                </a:cubicBezTo>
                <a:cubicBezTo>
                  <a:pt x="272524" y="1087609"/>
                  <a:pt x="272524" y="1112078"/>
                  <a:pt x="257128" y="1127159"/>
                </a:cubicBezTo>
                <a:cubicBezTo>
                  <a:pt x="241754" y="1142239"/>
                  <a:pt x="216812" y="1142239"/>
                  <a:pt x="201416" y="1127159"/>
                </a:cubicBezTo>
                <a:cubicBezTo>
                  <a:pt x="193718" y="1119613"/>
                  <a:pt x="189869" y="1109725"/>
                  <a:pt x="189869" y="1099839"/>
                </a:cubicBezTo>
                <a:close/>
                <a:moveTo>
                  <a:pt x="8" y="38621"/>
                </a:moveTo>
                <a:cubicBezTo>
                  <a:pt x="8" y="28735"/>
                  <a:pt x="3855" y="18850"/>
                  <a:pt x="11547" y="11310"/>
                </a:cubicBezTo>
                <a:cubicBezTo>
                  <a:pt x="19239" y="3770"/>
                  <a:pt x="29324" y="0"/>
                  <a:pt x="39410" y="0"/>
                </a:cubicBezTo>
                <a:lnTo>
                  <a:pt x="39414" y="2"/>
                </a:lnTo>
                <a:lnTo>
                  <a:pt x="39419" y="0"/>
                </a:lnTo>
                <a:lnTo>
                  <a:pt x="51945" y="5087"/>
                </a:lnTo>
                <a:lnTo>
                  <a:pt x="67281" y="11310"/>
                </a:lnTo>
                <a:cubicBezTo>
                  <a:pt x="82677" y="26402"/>
                  <a:pt x="82677" y="50849"/>
                  <a:pt x="67281" y="65940"/>
                </a:cubicBezTo>
                <a:cubicBezTo>
                  <a:pt x="59588" y="73486"/>
                  <a:pt x="49504" y="77259"/>
                  <a:pt x="39418" y="77259"/>
                </a:cubicBezTo>
                <a:lnTo>
                  <a:pt x="39415" y="77258"/>
                </a:lnTo>
                <a:lnTo>
                  <a:pt x="39412" y="77259"/>
                </a:lnTo>
                <a:cubicBezTo>
                  <a:pt x="29330" y="77259"/>
                  <a:pt x="19245" y="73486"/>
                  <a:pt x="11547" y="65940"/>
                </a:cubicBezTo>
                <a:cubicBezTo>
                  <a:pt x="3855" y="58400"/>
                  <a:pt x="8" y="48513"/>
                  <a:pt x="10" y="38625"/>
                </a:cubicBezTo>
                <a:lnTo>
                  <a:pt x="10" y="38625"/>
                </a:lnTo>
                <a:close/>
                <a:moveTo>
                  <a:pt x="8" y="662732"/>
                </a:moveTo>
                <a:cubicBezTo>
                  <a:pt x="8" y="652846"/>
                  <a:pt x="3855" y="642961"/>
                  <a:pt x="11547" y="635421"/>
                </a:cubicBezTo>
                <a:cubicBezTo>
                  <a:pt x="19239" y="627881"/>
                  <a:pt x="29324" y="624111"/>
                  <a:pt x="39410" y="624111"/>
                </a:cubicBezTo>
                <a:lnTo>
                  <a:pt x="39414" y="624113"/>
                </a:lnTo>
                <a:lnTo>
                  <a:pt x="39418" y="624111"/>
                </a:lnTo>
                <a:lnTo>
                  <a:pt x="51945" y="629198"/>
                </a:lnTo>
                <a:lnTo>
                  <a:pt x="67281" y="635421"/>
                </a:lnTo>
                <a:cubicBezTo>
                  <a:pt x="82677" y="650513"/>
                  <a:pt x="82677" y="674960"/>
                  <a:pt x="67281" y="690051"/>
                </a:cubicBezTo>
                <a:cubicBezTo>
                  <a:pt x="59588" y="697597"/>
                  <a:pt x="49504" y="701370"/>
                  <a:pt x="39418" y="701370"/>
                </a:cubicBezTo>
                <a:lnTo>
                  <a:pt x="39415" y="701369"/>
                </a:lnTo>
                <a:lnTo>
                  <a:pt x="39412" y="701370"/>
                </a:lnTo>
                <a:cubicBezTo>
                  <a:pt x="29330" y="701370"/>
                  <a:pt x="19245" y="697597"/>
                  <a:pt x="11547" y="690051"/>
                </a:cubicBezTo>
                <a:cubicBezTo>
                  <a:pt x="3855" y="682511"/>
                  <a:pt x="8" y="672624"/>
                  <a:pt x="10" y="662736"/>
                </a:cubicBezTo>
                <a:lnTo>
                  <a:pt x="10" y="662736"/>
                </a:lnTo>
                <a:close/>
                <a:moveTo>
                  <a:pt x="0" y="257179"/>
                </a:moveTo>
                <a:cubicBezTo>
                  <a:pt x="0" y="247291"/>
                  <a:pt x="3849" y="237404"/>
                  <a:pt x="11547" y="229864"/>
                </a:cubicBezTo>
                <a:cubicBezTo>
                  <a:pt x="19239" y="222318"/>
                  <a:pt x="29324" y="218545"/>
                  <a:pt x="39407" y="218545"/>
                </a:cubicBezTo>
                <a:lnTo>
                  <a:pt x="39408" y="218545"/>
                </a:lnTo>
                <a:lnTo>
                  <a:pt x="39410" y="218545"/>
                </a:lnTo>
                <a:cubicBezTo>
                  <a:pt x="49495" y="218545"/>
                  <a:pt x="59583" y="222318"/>
                  <a:pt x="67281" y="229864"/>
                </a:cubicBezTo>
                <a:cubicBezTo>
                  <a:pt x="82677" y="244944"/>
                  <a:pt x="82677" y="269402"/>
                  <a:pt x="67281" y="284494"/>
                </a:cubicBezTo>
                <a:cubicBezTo>
                  <a:pt x="59588" y="292039"/>
                  <a:pt x="49504" y="295812"/>
                  <a:pt x="39418" y="295812"/>
                </a:cubicBezTo>
                <a:lnTo>
                  <a:pt x="39415" y="295811"/>
                </a:lnTo>
                <a:lnTo>
                  <a:pt x="39411" y="295812"/>
                </a:lnTo>
                <a:cubicBezTo>
                  <a:pt x="29329" y="295812"/>
                  <a:pt x="19245" y="292039"/>
                  <a:pt x="11547" y="284494"/>
                </a:cubicBezTo>
                <a:cubicBezTo>
                  <a:pt x="3849" y="276953"/>
                  <a:pt x="0" y="267066"/>
                  <a:pt x="0" y="257179"/>
                </a:cubicBezTo>
                <a:close/>
                <a:moveTo>
                  <a:pt x="0" y="475728"/>
                </a:moveTo>
                <a:cubicBezTo>
                  <a:pt x="0" y="465842"/>
                  <a:pt x="3849" y="455958"/>
                  <a:pt x="11547" y="448418"/>
                </a:cubicBezTo>
                <a:cubicBezTo>
                  <a:pt x="19239" y="440872"/>
                  <a:pt x="29324" y="437099"/>
                  <a:pt x="39407" y="437099"/>
                </a:cubicBezTo>
                <a:lnTo>
                  <a:pt x="39408" y="437099"/>
                </a:lnTo>
                <a:lnTo>
                  <a:pt x="39410" y="437099"/>
                </a:lnTo>
                <a:cubicBezTo>
                  <a:pt x="49495" y="437099"/>
                  <a:pt x="59583" y="440872"/>
                  <a:pt x="67281" y="448418"/>
                </a:cubicBezTo>
                <a:cubicBezTo>
                  <a:pt x="82677" y="463498"/>
                  <a:pt x="82677" y="487956"/>
                  <a:pt x="67281" y="503048"/>
                </a:cubicBezTo>
                <a:cubicBezTo>
                  <a:pt x="59588" y="510588"/>
                  <a:pt x="49504" y="514358"/>
                  <a:pt x="39418" y="514358"/>
                </a:cubicBezTo>
                <a:lnTo>
                  <a:pt x="39415" y="514357"/>
                </a:lnTo>
                <a:lnTo>
                  <a:pt x="39411" y="514358"/>
                </a:lnTo>
                <a:cubicBezTo>
                  <a:pt x="29329" y="514358"/>
                  <a:pt x="19245" y="510588"/>
                  <a:pt x="11547" y="503048"/>
                </a:cubicBezTo>
                <a:cubicBezTo>
                  <a:pt x="3849" y="495502"/>
                  <a:pt x="0" y="485614"/>
                  <a:pt x="0" y="475728"/>
                </a:cubicBezTo>
                <a:close/>
                <a:moveTo>
                  <a:pt x="0" y="881290"/>
                </a:moveTo>
                <a:cubicBezTo>
                  <a:pt x="0" y="871402"/>
                  <a:pt x="3849" y="861515"/>
                  <a:pt x="11547" y="853975"/>
                </a:cubicBezTo>
                <a:cubicBezTo>
                  <a:pt x="19239" y="846429"/>
                  <a:pt x="29324" y="842656"/>
                  <a:pt x="39407" y="842656"/>
                </a:cubicBezTo>
                <a:lnTo>
                  <a:pt x="39408" y="842656"/>
                </a:lnTo>
                <a:lnTo>
                  <a:pt x="39410" y="842656"/>
                </a:lnTo>
                <a:cubicBezTo>
                  <a:pt x="49495" y="842656"/>
                  <a:pt x="59583" y="846429"/>
                  <a:pt x="67281" y="853975"/>
                </a:cubicBezTo>
                <a:cubicBezTo>
                  <a:pt x="82677" y="869055"/>
                  <a:pt x="82677" y="893513"/>
                  <a:pt x="67281" y="908605"/>
                </a:cubicBezTo>
                <a:cubicBezTo>
                  <a:pt x="59588" y="916150"/>
                  <a:pt x="49504" y="919923"/>
                  <a:pt x="39418" y="919923"/>
                </a:cubicBezTo>
                <a:lnTo>
                  <a:pt x="39415" y="919922"/>
                </a:lnTo>
                <a:lnTo>
                  <a:pt x="39411" y="919923"/>
                </a:lnTo>
                <a:cubicBezTo>
                  <a:pt x="29329" y="919923"/>
                  <a:pt x="19245" y="916150"/>
                  <a:pt x="11547" y="908605"/>
                </a:cubicBezTo>
                <a:cubicBezTo>
                  <a:pt x="3849" y="901064"/>
                  <a:pt x="0" y="891177"/>
                  <a:pt x="0" y="881290"/>
                </a:cubicBezTo>
                <a:close/>
                <a:moveTo>
                  <a:pt x="0" y="1099839"/>
                </a:moveTo>
                <a:cubicBezTo>
                  <a:pt x="0" y="1089953"/>
                  <a:pt x="3849" y="1080069"/>
                  <a:pt x="11547" y="1072529"/>
                </a:cubicBezTo>
                <a:cubicBezTo>
                  <a:pt x="19239" y="1064983"/>
                  <a:pt x="29324" y="1061210"/>
                  <a:pt x="39407" y="1061210"/>
                </a:cubicBezTo>
                <a:lnTo>
                  <a:pt x="39408" y="1061210"/>
                </a:lnTo>
                <a:lnTo>
                  <a:pt x="39410" y="1061210"/>
                </a:lnTo>
                <a:cubicBezTo>
                  <a:pt x="49495" y="1061210"/>
                  <a:pt x="59583" y="1064983"/>
                  <a:pt x="67281" y="1072529"/>
                </a:cubicBezTo>
                <a:cubicBezTo>
                  <a:pt x="82677" y="1087609"/>
                  <a:pt x="82677" y="1112067"/>
                  <a:pt x="67281" y="1127159"/>
                </a:cubicBezTo>
                <a:cubicBezTo>
                  <a:pt x="59588" y="1134699"/>
                  <a:pt x="49504" y="1138469"/>
                  <a:pt x="39418" y="1138469"/>
                </a:cubicBezTo>
                <a:lnTo>
                  <a:pt x="39415" y="1138468"/>
                </a:lnTo>
                <a:lnTo>
                  <a:pt x="39411" y="1138469"/>
                </a:lnTo>
                <a:cubicBezTo>
                  <a:pt x="29329" y="1138469"/>
                  <a:pt x="19245" y="1134699"/>
                  <a:pt x="11547" y="1127159"/>
                </a:cubicBezTo>
                <a:cubicBezTo>
                  <a:pt x="3849" y="1119613"/>
                  <a:pt x="0" y="1109725"/>
                  <a:pt x="0" y="109983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42655" y="1871956"/>
            <a:ext cx="1949745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DB4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38699" y="4500234"/>
            <a:ext cx="4821544" cy="466843"/>
          </a:xfrm>
          <a:prstGeom prst="roundRect">
            <a:avLst>
              <a:gd name="adj" fmla="val 6860"/>
            </a:avLst>
          </a:prstGeom>
          <a:solidFill>
            <a:schemeClr val="accent3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726873" y="2691764"/>
            <a:ext cx="4933370" cy="2197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总结与展望</a:t>
            </a:r>
            <a:endParaRPr kumimoji="1" lang="zh-CN" altLang="en-US"/>
          </a:p>
        </p:txBody>
      </p:sp>
      <p:pic>
        <p:nvPicPr>
          <p:cNvPr id="16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3808260" y="1987672"/>
            <a:ext cx="910595" cy="587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"/>
          <p:cNvPicPr>
            <a:picLocks noChangeAspect="1"/>
          </p:cNvPicPr>
          <p:nvPr/>
        </p:nvPicPr>
        <p:blipFill>
          <a:blip r:embed="rId6">
            <a:alphaModFix amt="100000"/>
          </a:blip>
          <a:srcRect l="0" t="15234" r="0" b="15234"/>
          <a:stretch>
            <a:fillRect/>
          </a:stretch>
        </p:blipFill>
        <p:spPr>
          <a:xfrm rot="0" flipH="1" flipV="0">
            <a:off x="5660243" y="1827940"/>
            <a:ext cx="6113901" cy="32021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标题 1"/>
          <p:cNvSpPr txBox="1"/>
          <p:nvPr/>
        </p:nvSpPr>
        <p:spPr>
          <a:xfrm rot="0" flipH="0" flipV="0">
            <a:off x="850900" y="822070"/>
            <a:ext cx="1507316" cy="187176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9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1403915" flipH="0" flipV="0">
            <a:off x="1471136" y="5792178"/>
            <a:ext cx="266844" cy="266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1403915" flipH="0" flipV="0">
            <a:off x="5056127" y="2265908"/>
            <a:ext cx="266844" cy="266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21106072" flipH="0" flipV="0">
            <a:off x="4015259" y="5087070"/>
            <a:ext cx="486412" cy="48641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标题 1"/>
          <p:cNvSpPr txBox="1"/>
          <p:nvPr/>
        </p:nvSpPr>
        <p:spPr>
          <a:xfrm rot="0" flipH="0" flipV="0">
            <a:off x="2633527" y="933082"/>
            <a:ext cx="1739636" cy="17698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DB4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05</a:t>
            </a:r>
            <a:endParaRPr kumimoji="1" lang="zh-CN" altLang="en-US"/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4662488" y="2532063"/>
            <a:ext cx="3887788" cy="5140326"/>
          </a:xfrm>
          <a:custGeom>
            <a:avLst/>
            <a:gdLst>
              <a:gd name="T0" fmla="*/ 3459 w 10204"/>
              <a:gd name="T1" fmla="*/ 0 h 13489"/>
              <a:gd name="T2" fmla="*/ 10204 w 10204"/>
              <a:gd name="T3" fmla="*/ 6744 h 13489"/>
              <a:gd name="T4" fmla="*/ 3459 w 10204"/>
              <a:gd name="T5" fmla="*/ 13489 h 13489"/>
              <a:gd name="T6" fmla="*/ 0 w 10204"/>
              <a:gd name="T7" fmla="*/ 12534 h 13489"/>
              <a:gd name="T8" fmla="*/ 3459 w 10204"/>
              <a:gd name="T9" fmla="*/ 6744 h 13489"/>
              <a:gd name="T10" fmla="*/ 3459 w 10204"/>
              <a:gd name="T11" fmla="*/ 0 h 13489"/>
            </a:gdLst>
            <a:rect l="0" t="0" r="r" b="b"/>
            <a:pathLst>
              <a:path w="10204" h="13489">
                <a:moveTo>
                  <a:pt x="3459" y="0"/>
                </a:moveTo>
                <a:cubicBezTo>
                  <a:pt x="7184" y="0"/>
                  <a:pt x="10204" y="3020"/>
                  <a:pt x="10204" y="6744"/>
                </a:cubicBezTo>
                <a:cubicBezTo>
                  <a:pt x="10204" y="10469"/>
                  <a:pt x="7184" y="13489"/>
                  <a:pt x="3459" y="13489"/>
                </a:cubicBezTo>
                <a:cubicBezTo>
                  <a:pt x="2241" y="13489"/>
                  <a:pt x="1046" y="13159"/>
                  <a:pt x="0" y="12534"/>
                </a:cubicBezTo>
                <a:lnTo>
                  <a:pt x="3459" y="6744"/>
                </a:lnTo>
                <a:lnTo>
                  <a:pt x="3459" y="0"/>
                </a:lnTo>
                <a:close/>
              </a:path>
            </a:pathLst>
          </a:custGeom>
          <a:noFill/>
          <a:ln w="19050" cap="flat">
            <a:noFill/>
            <a:round/>
            <a:headEnd/>
            <a:tailEnd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3111500" y="4141788"/>
            <a:ext cx="2868613" cy="3217863"/>
          </a:xfrm>
          <a:custGeom>
            <a:avLst/>
            <a:gdLst>
              <a:gd name="T0" fmla="*/ 8138 w 15056"/>
              <a:gd name="T1" fmla="*/ 16881 h 16881"/>
              <a:gd name="T2" fmla="*/ 2653 w 15056"/>
              <a:gd name="T3" fmla="*/ 0 h 16881"/>
              <a:gd name="T4" fmla="*/ 15056 w 15056"/>
              <a:gd name="T5" fmla="*/ 5301 h 16881"/>
              <a:gd name="T6" fmla="*/ 8138 w 15056"/>
              <a:gd name="T7" fmla="*/ 16881 h 16881"/>
            </a:gdLst>
            <a:rect l="0" t="0" r="r" b="b"/>
            <a:pathLst>
              <a:path w="15056" h="16881">
                <a:moveTo>
                  <a:pt x="8138" y="16881"/>
                </a:moveTo>
                <a:cubicBezTo>
                  <a:pt x="2344" y="13419"/>
                  <a:pt x="0" y="6207"/>
                  <a:pt x="2653" y="0"/>
                </a:cubicBezTo>
                <a:lnTo>
                  <a:pt x="15056" y="5301"/>
                </a:lnTo>
                <a:lnTo>
                  <a:pt x="8138" y="16881"/>
                </a:lnTo>
                <a:close/>
              </a:path>
            </a:pathLst>
          </a:custGeom>
          <a:noFill/>
          <a:ln w="19050" cap="flat">
            <a:noFill/>
            <a:round/>
            <a:headEnd/>
            <a:tailEnd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644364" y="2118930"/>
            <a:ext cx="3026541" cy="3026541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sq">
            <a:noFill/>
            <a:miter/>
          </a:ln>
          <a:effectLst>
            <a:outerShdw dist="38100" blurRad="127000" dir="5400000" sx="100000" sy="100000" kx="0" ky="0" algn="t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5843348" y="2751108"/>
            <a:ext cx="628572" cy="550308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717634" y="3348555"/>
            <a:ext cx="2880000" cy="4318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优化成果汇总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717634" y="3782275"/>
            <a:ext cx="2880000" cy="5709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945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通过技术与内容优化，流量预计提升20%。
用户体验显著改善，留存率提升5%。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856072" y="2431560"/>
            <a:ext cx="2401278" cy="240127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sq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miter/>
          </a:ln>
          <a:effectLst>
            <a:outerShdw dist="38100" blurRad="292100" dir="5400000" sx="100000" sy="100000" kx="0" ky="0" algn="t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875617" y="2982717"/>
            <a:ext cx="362188" cy="350504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998558" y="2431560"/>
            <a:ext cx="2401278" cy="240127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sq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miter/>
          </a:ln>
          <a:effectLst>
            <a:outerShdw dist="38100" blurRad="292100" dir="5400000" sx="100000" sy="100000" kx="0" ky="0" algn="t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083835" y="3398797"/>
            <a:ext cx="2160000" cy="4092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BF9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遇到的挑战与应对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083835" y="3797621"/>
            <a:ext cx="2160000" cy="547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93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技术优化初期遇到兼容性问题，已解决。
内容创作面临资源限制，通过外包缓解。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2016993" y="2960597"/>
            <a:ext cx="364408" cy="394744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5400000" flipH="0" flipV="0">
            <a:off x="3810542" y="3287128"/>
            <a:ext cx="369472" cy="523522"/>
          </a:xfrm>
          <a:prstGeom prst="upArrow">
            <a:avLst>
              <a:gd name="adj1" fmla="val 42118"/>
              <a:gd name="adj2" fmla="val 79910"/>
            </a:avLst>
          </a:prstGeom>
          <a:gradFill>
            <a:gsLst>
              <a:gs pos="0">
                <a:schemeClr val="accent1"/>
              </a:gs>
              <a:gs pos="91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5400000" flipH="0" flipV="0">
            <a:off x="8138067" y="3287128"/>
            <a:ext cx="369472" cy="523522"/>
          </a:xfrm>
          <a:prstGeom prst="upArrow">
            <a:avLst>
              <a:gd name="adj1" fmla="val 42118"/>
              <a:gd name="adj2" fmla="val 79910"/>
            </a:avLst>
          </a:prstGeom>
          <a:gradFill>
            <a:gsLst>
              <a:gs pos="0">
                <a:schemeClr val="accent1"/>
              </a:gs>
              <a:gs pos="91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16200000" flipH="1" flipV="0">
            <a:off x="3810544" y="3825985"/>
            <a:ext cx="369472" cy="523524"/>
          </a:xfrm>
          <a:prstGeom prst="upArrow">
            <a:avLst>
              <a:gd name="adj1" fmla="val 42118"/>
              <a:gd name="adj2" fmla="val 79910"/>
            </a:avLst>
          </a:prstGeom>
          <a:gradFill>
            <a:gsLst>
              <a:gs pos="0">
                <a:schemeClr val="accent1"/>
              </a:gs>
              <a:gs pos="91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16200000" flipH="1" flipV="0">
            <a:off x="8138068" y="3825984"/>
            <a:ext cx="369474" cy="523528"/>
          </a:xfrm>
          <a:prstGeom prst="upArrow">
            <a:avLst>
              <a:gd name="adj1" fmla="val 42118"/>
              <a:gd name="adj2" fmla="val 79910"/>
            </a:avLst>
          </a:prstGeom>
          <a:gradFill>
            <a:gsLst>
              <a:gs pos="0">
                <a:schemeClr val="accent1"/>
              </a:gs>
              <a:gs pos="91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8976711" y="3398797"/>
            <a:ext cx="2160000" cy="4092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BF9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未来展望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8976711" y="3797621"/>
            <a:ext cx="2160000" cy="547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93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持续优化SEO策略，保持流量增长。
拓展新渠道，如视频营销，提升品牌影响力。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452878" y="33447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66040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项目总结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3600000" flipH="0" flipV="0">
            <a:off x="223112" y="192641"/>
            <a:ext cx="542811" cy="490877"/>
          </a:xfrm>
          <a:custGeom>
            <a:avLst/>
            <a:gdLst>
              <a:gd name="connsiteX0" fmla="*/ 21644 w 1033846"/>
              <a:gd name="connsiteY0" fmla="*/ 715214 h 934932"/>
              <a:gd name="connsiteX1" fmla="*/ 391157 w 1033846"/>
              <a:gd name="connsiteY1" fmla="*/ 78123 h 934932"/>
              <a:gd name="connsiteX2" fmla="*/ 646030 w 1033846"/>
              <a:gd name="connsiteY2" fmla="*/ 78123 h 934932"/>
              <a:gd name="connsiteX3" fmla="*/ 1015543 w 1033846"/>
              <a:gd name="connsiteY3" fmla="*/ 715214 h 934932"/>
              <a:gd name="connsiteX4" fmla="*/ 888979 w 1033846"/>
              <a:gd name="connsiteY4" fmla="*/ 934932 h 934932"/>
              <a:gd name="connsiteX5" fmla="*/ 148208 w 1033846"/>
              <a:gd name="connsiteY5" fmla="*/ 934932 h 934932"/>
              <a:gd name="connsiteX6" fmla="*/ 21644 w 1033846"/>
              <a:gd name="connsiteY6" fmla="*/ 715214 h 934932"/>
            </a:gdLst>
            <a:rect l="l" t="t" r="r" b="b"/>
            <a:pathLst>
              <a:path w="1033846" h="934932">
                <a:moveTo>
                  <a:pt x="21644" y="715214"/>
                </a:moveTo>
                <a:lnTo>
                  <a:pt x="391157" y="78123"/>
                </a:lnTo>
                <a:cubicBezTo>
                  <a:pt x="391157" y="78123"/>
                  <a:pt x="518594" y="-97652"/>
                  <a:pt x="646030" y="78123"/>
                </a:cubicBezTo>
                <a:lnTo>
                  <a:pt x="1015543" y="715214"/>
                </a:lnTo>
                <a:cubicBezTo>
                  <a:pt x="1015543" y="715214"/>
                  <a:pt x="1104835" y="912960"/>
                  <a:pt x="888979" y="934932"/>
                </a:cubicBezTo>
                <a:lnTo>
                  <a:pt x="148208" y="934932"/>
                </a:lnTo>
                <a:cubicBezTo>
                  <a:pt x="148208" y="934932"/>
                  <a:pt x="-67648" y="912960"/>
                  <a:pt x="21644" y="715214"/>
                </a:cubicBezTo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55000"/>
          </a:blip>
          <a:srcRect l="0" t="0" r="0" b="0"/>
          <a:stretch>
            <a:fillRect/>
          </a:stretch>
        </p:blipFill>
        <p:spPr>
          <a:xfrm rot="0" flipH="0" flipV="0">
            <a:off x="-3577" y="-76504"/>
            <a:ext cx="12199153" cy="70110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3233694" flipH="0" flipV="0">
            <a:off x="-1503797" y="3700752"/>
            <a:ext cx="2371634" cy="2371635"/>
          </a:xfrm>
          <a:prstGeom prst="donut">
            <a:avLst>
              <a:gd name="adj" fmla="val 21922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965200" y="809966"/>
            <a:ext cx="1507316" cy="187176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58875" y="5853695"/>
            <a:ext cx="1652307" cy="338554"/>
          </a:xfrm>
          <a:prstGeom prst="roundRect">
            <a:avLst>
              <a:gd name="adj" fmla="val 10612"/>
            </a:avLst>
          </a:prstGeom>
          <a:solidFill>
            <a:schemeClr val="accent3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2923777" y="5844075"/>
            <a:ext cx="2061039" cy="338554"/>
          </a:xfrm>
          <a:prstGeom prst="roundRect">
            <a:avLst>
              <a:gd name="adj" fmla="val 6860"/>
            </a:avLst>
          </a:prstGeom>
          <a:solidFill>
            <a:schemeClr val="accent3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13500000" flipH="0" flipV="0">
            <a:off x="6672872" y="4342988"/>
            <a:ext cx="6315039" cy="6315039"/>
          </a:xfrm>
          <a:prstGeom prst="donut">
            <a:avLst>
              <a:gd name="adj" fmla="val 28662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3233694" flipH="0" flipV="0">
            <a:off x="5847085" y="-2199029"/>
            <a:ext cx="3163092" cy="3163094"/>
          </a:xfrm>
          <a:prstGeom prst="donut">
            <a:avLst>
              <a:gd name="adj" fmla="val 13578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3233694" flipH="0" flipV="0">
            <a:off x="-750888" y="-1858981"/>
            <a:ext cx="2205486" cy="2205487"/>
          </a:xfrm>
          <a:prstGeom prst="donut">
            <a:avLst>
              <a:gd name="adj" fmla="val 21571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0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6193" t="0" r="6193" b="0"/>
          <a:stretch>
            <a:fillRect/>
          </a:stretch>
        </p:blipFill>
        <p:spPr>
          <a:xfrm rot="0" flipH="0" flipV="0">
            <a:off x="5651074" y="942589"/>
            <a:ext cx="6399153" cy="5501592"/>
          </a:xfrm>
          <a:custGeom>
            <a:avLst/>
            <a:gdLst/>
            <a:rect l="l" t="t" r="r" b="b"/>
            <a:pathLst>
              <a:path w="6400800" h="5499100">
                <a:moveTo>
                  <a:pt x="0" y="0"/>
                </a:moveTo>
                <a:lnTo>
                  <a:pt x="6399153" y="0"/>
                </a:lnTo>
                <a:lnTo>
                  <a:pt x="6399153" y="3253371"/>
                </a:lnTo>
                <a:lnTo>
                  <a:pt x="5762857" y="3253371"/>
                </a:lnTo>
                <a:cubicBezTo>
                  <a:pt x="5695492" y="3253371"/>
                  <a:pt x="5640882" y="3307981"/>
                  <a:pt x="5640882" y="3375347"/>
                </a:cubicBezTo>
                <a:lnTo>
                  <a:pt x="5640882" y="3863236"/>
                </a:lnTo>
                <a:cubicBezTo>
                  <a:pt x="5640882" y="3930601"/>
                  <a:pt x="5695492" y="3985212"/>
                  <a:pt x="5762857" y="3985212"/>
                </a:cubicBezTo>
                <a:lnTo>
                  <a:pt x="6399153" y="3985212"/>
                </a:lnTo>
                <a:lnTo>
                  <a:pt x="6399153" y="5501592"/>
                </a:lnTo>
                <a:lnTo>
                  <a:pt x="0" y="5501592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1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1507969" flipH="0" flipV="0">
            <a:off x="3199957" y="-271555"/>
            <a:ext cx="768610" cy="76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20392833" flipH="0" flipV="0">
            <a:off x="3694073" y="370953"/>
            <a:ext cx="421657" cy="42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0" t="0" r="0" b="0"/>
          <a:stretch>
            <a:fillRect/>
          </a:stretch>
        </p:blipFill>
        <p:spPr>
          <a:xfrm rot="20088751" flipH="0" flipV="0">
            <a:off x="6485222" y="1205575"/>
            <a:ext cx="486412" cy="48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0" t="0" r="0" b="0"/>
          <a:stretch>
            <a:fillRect/>
          </a:stretch>
        </p:blipFill>
        <p:spPr>
          <a:xfrm rot="17373615" flipH="0" flipV="0">
            <a:off x="6953010" y="1348711"/>
            <a:ext cx="266844" cy="26684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标题 1"/>
          <p:cNvSpPr txBox="1"/>
          <p:nvPr/>
        </p:nvSpPr>
        <p:spPr>
          <a:xfrm rot="5400000" flipH="0" flipV="0">
            <a:off x="11166327" y="-216720"/>
            <a:ext cx="458532" cy="1138469"/>
          </a:xfrm>
          <a:custGeom>
            <a:avLst/>
            <a:gdLst>
              <a:gd name="connsiteX0" fmla="*/ 379726 w 458532"/>
              <a:gd name="connsiteY0" fmla="*/ 38625 h 1138469"/>
              <a:gd name="connsiteX1" fmla="*/ 391273 w 458532"/>
              <a:gd name="connsiteY1" fmla="*/ 11310 h 1138469"/>
              <a:gd name="connsiteX2" fmla="*/ 446985 w 458532"/>
              <a:gd name="connsiteY2" fmla="*/ 11310 h 1138469"/>
              <a:gd name="connsiteX3" fmla="*/ 446985 w 458532"/>
              <a:gd name="connsiteY3" fmla="*/ 65940 h 1138469"/>
              <a:gd name="connsiteX4" fmla="*/ 391273 w 458532"/>
              <a:gd name="connsiteY4" fmla="*/ 65940 h 1138469"/>
              <a:gd name="connsiteX5" fmla="*/ 379726 w 458532"/>
              <a:gd name="connsiteY5" fmla="*/ 38625 h 1138469"/>
              <a:gd name="connsiteX6" fmla="*/ 379726 w 458532"/>
              <a:gd name="connsiteY6" fmla="*/ 257179 h 1138469"/>
              <a:gd name="connsiteX7" fmla="*/ 391273 w 458532"/>
              <a:gd name="connsiteY7" fmla="*/ 229864 h 1138469"/>
              <a:gd name="connsiteX8" fmla="*/ 446985 w 458532"/>
              <a:gd name="connsiteY8" fmla="*/ 229864 h 1138469"/>
              <a:gd name="connsiteX9" fmla="*/ 446985 w 458532"/>
              <a:gd name="connsiteY9" fmla="*/ 284494 h 1138469"/>
              <a:gd name="connsiteX10" fmla="*/ 391273 w 458532"/>
              <a:gd name="connsiteY10" fmla="*/ 284494 h 1138469"/>
              <a:gd name="connsiteX11" fmla="*/ 379726 w 458532"/>
              <a:gd name="connsiteY11" fmla="*/ 257179 h 1138469"/>
              <a:gd name="connsiteX12" fmla="*/ 379726 w 458532"/>
              <a:gd name="connsiteY12" fmla="*/ 475728 h 1138469"/>
              <a:gd name="connsiteX13" fmla="*/ 391273 w 458532"/>
              <a:gd name="connsiteY13" fmla="*/ 448418 h 1138469"/>
              <a:gd name="connsiteX14" fmla="*/ 446985 w 458532"/>
              <a:gd name="connsiteY14" fmla="*/ 448418 h 1138469"/>
              <a:gd name="connsiteX15" fmla="*/ 446985 w 458532"/>
              <a:gd name="connsiteY15" fmla="*/ 503048 h 1138469"/>
              <a:gd name="connsiteX16" fmla="*/ 391273 w 458532"/>
              <a:gd name="connsiteY16" fmla="*/ 503048 h 1138469"/>
              <a:gd name="connsiteX17" fmla="*/ 379726 w 458532"/>
              <a:gd name="connsiteY17" fmla="*/ 475728 h 1138469"/>
              <a:gd name="connsiteX18" fmla="*/ 379726 w 458532"/>
              <a:gd name="connsiteY18" fmla="*/ 662736 h 1138469"/>
              <a:gd name="connsiteX19" fmla="*/ 391273 w 458532"/>
              <a:gd name="connsiteY19" fmla="*/ 635421 h 1138469"/>
              <a:gd name="connsiteX20" fmla="*/ 446985 w 458532"/>
              <a:gd name="connsiteY20" fmla="*/ 635421 h 1138469"/>
              <a:gd name="connsiteX21" fmla="*/ 446985 w 458532"/>
              <a:gd name="connsiteY21" fmla="*/ 690051 h 1138469"/>
              <a:gd name="connsiteX22" fmla="*/ 391273 w 458532"/>
              <a:gd name="connsiteY22" fmla="*/ 690051 h 1138469"/>
              <a:gd name="connsiteX23" fmla="*/ 379726 w 458532"/>
              <a:gd name="connsiteY23" fmla="*/ 662736 h 1138469"/>
              <a:gd name="connsiteX24" fmla="*/ 379726 w 458532"/>
              <a:gd name="connsiteY24" fmla="*/ 881290 h 1138469"/>
              <a:gd name="connsiteX25" fmla="*/ 391273 w 458532"/>
              <a:gd name="connsiteY25" fmla="*/ 853975 h 1138469"/>
              <a:gd name="connsiteX26" fmla="*/ 446985 w 458532"/>
              <a:gd name="connsiteY26" fmla="*/ 853975 h 1138469"/>
              <a:gd name="connsiteX27" fmla="*/ 446985 w 458532"/>
              <a:gd name="connsiteY27" fmla="*/ 908605 h 1138469"/>
              <a:gd name="connsiteX28" fmla="*/ 391273 w 458532"/>
              <a:gd name="connsiteY28" fmla="*/ 908605 h 1138469"/>
              <a:gd name="connsiteX29" fmla="*/ 379726 w 458532"/>
              <a:gd name="connsiteY29" fmla="*/ 881290 h 1138469"/>
              <a:gd name="connsiteX30" fmla="*/ 379726 w 458532"/>
              <a:gd name="connsiteY30" fmla="*/ 1099839 h 1138469"/>
              <a:gd name="connsiteX31" fmla="*/ 391273 w 458532"/>
              <a:gd name="connsiteY31" fmla="*/ 1072529 h 1138469"/>
              <a:gd name="connsiteX32" fmla="*/ 446985 w 458532"/>
              <a:gd name="connsiteY32" fmla="*/ 1072529 h 1138469"/>
              <a:gd name="connsiteX33" fmla="*/ 446985 w 458532"/>
              <a:gd name="connsiteY33" fmla="*/ 1127159 h 1138469"/>
              <a:gd name="connsiteX34" fmla="*/ 391273 w 458532"/>
              <a:gd name="connsiteY34" fmla="*/ 1127159 h 1138469"/>
              <a:gd name="connsiteX35" fmla="*/ 379726 w 458532"/>
              <a:gd name="connsiteY35" fmla="*/ 1099839 h 1138469"/>
              <a:gd name="connsiteX36" fmla="*/ 189869 w 458532"/>
              <a:gd name="connsiteY36" fmla="*/ 38625 h 1138469"/>
              <a:gd name="connsiteX37" fmla="*/ 201416 w 458532"/>
              <a:gd name="connsiteY37" fmla="*/ 11310 h 1138469"/>
              <a:gd name="connsiteX38" fmla="*/ 257128 w 458532"/>
              <a:gd name="connsiteY38" fmla="*/ 11310 h 1138469"/>
              <a:gd name="connsiteX39" fmla="*/ 257128 w 458532"/>
              <a:gd name="connsiteY39" fmla="*/ 65940 h 1138469"/>
              <a:gd name="connsiteX40" fmla="*/ 201416 w 458532"/>
              <a:gd name="connsiteY40" fmla="*/ 65940 h 1138469"/>
              <a:gd name="connsiteX41" fmla="*/ 189869 w 458532"/>
              <a:gd name="connsiteY41" fmla="*/ 38625 h 1138469"/>
              <a:gd name="connsiteX42" fmla="*/ 189869 w 458532"/>
              <a:gd name="connsiteY42" fmla="*/ 257179 h 1138469"/>
              <a:gd name="connsiteX43" fmla="*/ 201416 w 458532"/>
              <a:gd name="connsiteY43" fmla="*/ 229864 h 1138469"/>
              <a:gd name="connsiteX44" fmla="*/ 257128 w 458532"/>
              <a:gd name="connsiteY44" fmla="*/ 229864 h 1138469"/>
              <a:gd name="connsiteX45" fmla="*/ 257128 w 458532"/>
              <a:gd name="connsiteY45" fmla="*/ 284494 h 1138469"/>
              <a:gd name="connsiteX46" fmla="*/ 201416 w 458532"/>
              <a:gd name="connsiteY46" fmla="*/ 284494 h 1138469"/>
              <a:gd name="connsiteX47" fmla="*/ 189869 w 458532"/>
              <a:gd name="connsiteY47" fmla="*/ 257179 h 1138469"/>
              <a:gd name="connsiteX48" fmla="*/ 189869 w 458532"/>
              <a:gd name="connsiteY48" fmla="*/ 475728 h 1138469"/>
              <a:gd name="connsiteX49" fmla="*/ 201416 w 458532"/>
              <a:gd name="connsiteY49" fmla="*/ 448418 h 1138469"/>
              <a:gd name="connsiteX50" fmla="*/ 257128 w 458532"/>
              <a:gd name="connsiteY50" fmla="*/ 448418 h 1138469"/>
              <a:gd name="connsiteX51" fmla="*/ 257128 w 458532"/>
              <a:gd name="connsiteY51" fmla="*/ 503048 h 1138469"/>
              <a:gd name="connsiteX52" fmla="*/ 201416 w 458532"/>
              <a:gd name="connsiteY52" fmla="*/ 503048 h 1138469"/>
              <a:gd name="connsiteX53" fmla="*/ 189869 w 458532"/>
              <a:gd name="connsiteY53" fmla="*/ 475728 h 1138469"/>
              <a:gd name="connsiteX54" fmla="*/ 189869 w 458532"/>
              <a:gd name="connsiteY54" fmla="*/ 662736 h 1138469"/>
              <a:gd name="connsiteX55" fmla="*/ 201416 w 458532"/>
              <a:gd name="connsiteY55" fmla="*/ 635421 h 1138469"/>
              <a:gd name="connsiteX56" fmla="*/ 257128 w 458532"/>
              <a:gd name="connsiteY56" fmla="*/ 635421 h 1138469"/>
              <a:gd name="connsiteX57" fmla="*/ 257128 w 458532"/>
              <a:gd name="connsiteY57" fmla="*/ 690051 h 1138469"/>
              <a:gd name="connsiteX58" fmla="*/ 201416 w 458532"/>
              <a:gd name="connsiteY58" fmla="*/ 690051 h 1138469"/>
              <a:gd name="connsiteX59" fmla="*/ 189869 w 458532"/>
              <a:gd name="connsiteY59" fmla="*/ 662736 h 1138469"/>
              <a:gd name="connsiteX60" fmla="*/ 189869 w 458532"/>
              <a:gd name="connsiteY60" fmla="*/ 881290 h 1138469"/>
              <a:gd name="connsiteX61" fmla="*/ 201416 w 458532"/>
              <a:gd name="connsiteY61" fmla="*/ 853975 h 1138469"/>
              <a:gd name="connsiteX62" fmla="*/ 257128 w 458532"/>
              <a:gd name="connsiteY62" fmla="*/ 853975 h 1138469"/>
              <a:gd name="connsiteX63" fmla="*/ 257128 w 458532"/>
              <a:gd name="connsiteY63" fmla="*/ 908605 h 1138469"/>
              <a:gd name="connsiteX64" fmla="*/ 201416 w 458532"/>
              <a:gd name="connsiteY64" fmla="*/ 908605 h 1138469"/>
              <a:gd name="connsiteX65" fmla="*/ 189869 w 458532"/>
              <a:gd name="connsiteY65" fmla="*/ 881290 h 1138469"/>
              <a:gd name="connsiteX66" fmla="*/ 189869 w 458532"/>
              <a:gd name="connsiteY66" fmla="*/ 1099839 h 1138469"/>
              <a:gd name="connsiteX67" fmla="*/ 201416 w 458532"/>
              <a:gd name="connsiteY67" fmla="*/ 1072529 h 1138469"/>
              <a:gd name="connsiteX68" fmla="*/ 257128 w 458532"/>
              <a:gd name="connsiteY68" fmla="*/ 1072529 h 1138469"/>
              <a:gd name="connsiteX69" fmla="*/ 257128 w 458532"/>
              <a:gd name="connsiteY69" fmla="*/ 1127159 h 1138469"/>
              <a:gd name="connsiteX70" fmla="*/ 201416 w 458532"/>
              <a:gd name="connsiteY70" fmla="*/ 1127159 h 1138469"/>
              <a:gd name="connsiteX71" fmla="*/ 189869 w 458532"/>
              <a:gd name="connsiteY71" fmla="*/ 1099839 h 1138469"/>
              <a:gd name="connsiteX72" fmla="*/ 8 w 458532"/>
              <a:gd name="connsiteY72" fmla="*/ 38621 h 1138469"/>
              <a:gd name="connsiteX73" fmla="*/ 11547 w 458532"/>
              <a:gd name="connsiteY73" fmla="*/ 11310 h 1138469"/>
              <a:gd name="connsiteX74" fmla="*/ 39410 w 458532"/>
              <a:gd name="connsiteY74" fmla="*/ 0 h 1138469"/>
              <a:gd name="connsiteX75" fmla="*/ 39414 w 458532"/>
              <a:gd name="connsiteY75" fmla="*/ 2 h 1138469"/>
              <a:gd name="connsiteX76" fmla="*/ 39419 w 458532"/>
              <a:gd name="connsiteY76" fmla="*/ 0 h 1138469"/>
              <a:gd name="connsiteX77" fmla="*/ 51945 w 458532"/>
              <a:gd name="connsiteY77" fmla="*/ 5087 h 1138469"/>
              <a:gd name="connsiteX78" fmla="*/ 67281 w 458532"/>
              <a:gd name="connsiteY78" fmla="*/ 11310 h 1138469"/>
              <a:gd name="connsiteX79" fmla="*/ 67281 w 458532"/>
              <a:gd name="connsiteY79" fmla="*/ 65940 h 1138469"/>
              <a:gd name="connsiteX80" fmla="*/ 39418 w 458532"/>
              <a:gd name="connsiteY80" fmla="*/ 77259 h 1138469"/>
              <a:gd name="connsiteX81" fmla="*/ 39415 w 458532"/>
              <a:gd name="connsiteY81" fmla="*/ 77258 h 1138469"/>
              <a:gd name="connsiteX82" fmla="*/ 39412 w 458532"/>
              <a:gd name="connsiteY82" fmla="*/ 77259 h 1138469"/>
              <a:gd name="connsiteX83" fmla="*/ 11547 w 458532"/>
              <a:gd name="connsiteY83" fmla="*/ 65940 h 1138469"/>
              <a:gd name="connsiteX84" fmla="*/ 10 w 458532"/>
              <a:gd name="connsiteY84" fmla="*/ 38625 h 1138469"/>
              <a:gd name="connsiteX85" fmla="*/ 10 w 458532"/>
              <a:gd name="connsiteY85" fmla="*/ 38625 h 1138469"/>
              <a:gd name="connsiteX86" fmla="*/ 8 w 458532"/>
              <a:gd name="connsiteY86" fmla="*/ 662732 h 1138469"/>
              <a:gd name="connsiteX87" fmla="*/ 11547 w 458532"/>
              <a:gd name="connsiteY87" fmla="*/ 635421 h 1138469"/>
              <a:gd name="connsiteX88" fmla="*/ 39410 w 458532"/>
              <a:gd name="connsiteY88" fmla="*/ 624111 h 1138469"/>
              <a:gd name="connsiteX89" fmla="*/ 39414 w 458532"/>
              <a:gd name="connsiteY89" fmla="*/ 624113 h 1138469"/>
              <a:gd name="connsiteX90" fmla="*/ 39418 w 458532"/>
              <a:gd name="connsiteY90" fmla="*/ 624111 h 1138469"/>
              <a:gd name="connsiteX91" fmla="*/ 51945 w 458532"/>
              <a:gd name="connsiteY91" fmla="*/ 629198 h 1138469"/>
              <a:gd name="connsiteX92" fmla="*/ 67281 w 458532"/>
              <a:gd name="connsiteY92" fmla="*/ 635421 h 1138469"/>
              <a:gd name="connsiteX93" fmla="*/ 67281 w 458532"/>
              <a:gd name="connsiteY93" fmla="*/ 690051 h 1138469"/>
              <a:gd name="connsiteX94" fmla="*/ 39418 w 458532"/>
              <a:gd name="connsiteY94" fmla="*/ 701370 h 1138469"/>
              <a:gd name="connsiteX95" fmla="*/ 39415 w 458532"/>
              <a:gd name="connsiteY95" fmla="*/ 701369 h 1138469"/>
              <a:gd name="connsiteX96" fmla="*/ 39412 w 458532"/>
              <a:gd name="connsiteY96" fmla="*/ 701370 h 1138469"/>
              <a:gd name="connsiteX97" fmla="*/ 11547 w 458532"/>
              <a:gd name="connsiteY97" fmla="*/ 690051 h 1138469"/>
              <a:gd name="connsiteX98" fmla="*/ 10 w 458532"/>
              <a:gd name="connsiteY98" fmla="*/ 662736 h 1138469"/>
              <a:gd name="connsiteX99" fmla="*/ 10 w 458532"/>
              <a:gd name="connsiteY99" fmla="*/ 662736 h 1138469"/>
              <a:gd name="connsiteX100" fmla="*/ 0 w 458532"/>
              <a:gd name="connsiteY100" fmla="*/ 257179 h 1138469"/>
              <a:gd name="connsiteX101" fmla="*/ 11547 w 458532"/>
              <a:gd name="connsiteY101" fmla="*/ 229864 h 1138469"/>
              <a:gd name="connsiteX102" fmla="*/ 39407 w 458532"/>
              <a:gd name="connsiteY102" fmla="*/ 218545 h 1138469"/>
              <a:gd name="connsiteX103" fmla="*/ 39408 w 458532"/>
              <a:gd name="connsiteY103" fmla="*/ 218545 h 1138469"/>
              <a:gd name="connsiteX104" fmla="*/ 39410 w 458532"/>
              <a:gd name="connsiteY104" fmla="*/ 218545 h 1138469"/>
              <a:gd name="connsiteX105" fmla="*/ 67281 w 458532"/>
              <a:gd name="connsiteY105" fmla="*/ 229864 h 1138469"/>
              <a:gd name="connsiteX106" fmla="*/ 67281 w 458532"/>
              <a:gd name="connsiteY106" fmla="*/ 284494 h 1138469"/>
              <a:gd name="connsiteX107" fmla="*/ 39418 w 458532"/>
              <a:gd name="connsiteY107" fmla="*/ 295812 h 1138469"/>
              <a:gd name="connsiteX108" fmla="*/ 39415 w 458532"/>
              <a:gd name="connsiteY108" fmla="*/ 295811 h 1138469"/>
              <a:gd name="connsiteX109" fmla="*/ 39411 w 458532"/>
              <a:gd name="connsiteY109" fmla="*/ 295812 h 1138469"/>
              <a:gd name="connsiteX110" fmla="*/ 11547 w 458532"/>
              <a:gd name="connsiteY110" fmla="*/ 284494 h 1138469"/>
              <a:gd name="connsiteX111" fmla="*/ 0 w 458532"/>
              <a:gd name="connsiteY111" fmla="*/ 257179 h 1138469"/>
              <a:gd name="connsiteX112" fmla="*/ 0 w 458532"/>
              <a:gd name="connsiteY112" fmla="*/ 475728 h 1138469"/>
              <a:gd name="connsiteX113" fmla="*/ 11547 w 458532"/>
              <a:gd name="connsiteY113" fmla="*/ 448418 h 1138469"/>
              <a:gd name="connsiteX114" fmla="*/ 39407 w 458532"/>
              <a:gd name="connsiteY114" fmla="*/ 437099 h 1138469"/>
              <a:gd name="connsiteX115" fmla="*/ 39408 w 458532"/>
              <a:gd name="connsiteY115" fmla="*/ 437099 h 1138469"/>
              <a:gd name="connsiteX116" fmla="*/ 39410 w 458532"/>
              <a:gd name="connsiteY116" fmla="*/ 437099 h 1138469"/>
              <a:gd name="connsiteX117" fmla="*/ 67281 w 458532"/>
              <a:gd name="connsiteY117" fmla="*/ 448418 h 1138469"/>
              <a:gd name="connsiteX118" fmla="*/ 67281 w 458532"/>
              <a:gd name="connsiteY118" fmla="*/ 503048 h 1138469"/>
              <a:gd name="connsiteX119" fmla="*/ 39418 w 458532"/>
              <a:gd name="connsiteY119" fmla="*/ 514358 h 1138469"/>
              <a:gd name="connsiteX120" fmla="*/ 39415 w 458532"/>
              <a:gd name="connsiteY120" fmla="*/ 514357 h 1138469"/>
              <a:gd name="connsiteX121" fmla="*/ 39411 w 458532"/>
              <a:gd name="connsiteY121" fmla="*/ 514358 h 1138469"/>
              <a:gd name="connsiteX122" fmla="*/ 11547 w 458532"/>
              <a:gd name="connsiteY122" fmla="*/ 503048 h 1138469"/>
              <a:gd name="connsiteX123" fmla="*/ 0 w 458532"/>
              <a:gd name="connsiteY123" fmla="*/ 475728 h 1138469"/>
              <a:gd name="connsiteX124" fmla="*/ 0 w 458532"/>
              <a:gd name="connsiteY124" fmla="*/ 881290 h 1138469"/>
              <a:gd name="connsiteX125" fmla="*/ 11547 w 458532"/>
              <a:gd name="connsiteY125" fmla="*/ 853975 h 1138469"/>
              <a:gd name="connsiteX126" fmla="*/ 39407 w 458532"/>
              <a:gd name="connsiteY126" fmla="*/ 842656 h 1138469"/>
              <a:gd name="connsiteX127" fmla="*/ 39408 w 458532"/>
              <a:gd name="connsiteY127" fmla="*/ 842656 h 1138469"/>
              <a:gd name="connsiteX128" fmla="*/ 39410 w 458532"/>
              <a:gd name="connsiteY128" fmla="*/ 842656 h 1138469"/>
              <a:gd name="connsiteX129" fmla="*/ 67281 w 458532"/>
              <a:gd name="connsiteY129" fmla="*/ 853975 h 1138469"/>
              <a:gd name="connsiteX130" fmla="*/ 67281 w 458532"/>
              <a:gd name="connsiteY130" fmla="*/ 908605 h 1138469"/>
              <a:gd name="connsiteX131" fmla="*/ 39418 w 458532"/>
              <a:gd name="connsiteY131" fmla="*/ 919923 h 1138469"/>
              <a:gd name="connsiteX132" fmla="*/ 39415 w 458532"/>
              <a:gd name="connsiteY132" fmla="*/ 919922 h 1138469"/>
              <a:gd name="connsiteX133" fmla="*/ 39411 w 458532"/>
              <a:gd name="connsiteY133" fmla="*/ 919923 h 1138469"/>
              <a:gd name="connsiteX134" fmla="*/ 11547 w 458532"/>
              <a:gd name="connsiteY134" fmla="*/ 908605 h 1138469"/>
              <a:gd name="connsiteX135" fmla="*/ 0 w 458532"/>
              <a:gd name="connsiteY135" fmla="*/ 881290 h 1138469"/>
              <a:gd name="connsiteX136" fmla="*/ 0 w 458532"/>
              <a:gd name="connsiteY136" fmla="*/ 1099839 h 1138469"/>
              <a:gd name="connsiteX137" fmla="*/ 11547 w 458532"/>
              <a:gd name="connsiteY137" fmla="*/ 1072529 h 1138469"/>
              <a:gd name="connsiteX138" fmla="*/ 39407 w 458532"/>
              <a:gd name="connsiteY138" fmla="*/ 1061210 h 1138469"/>
              <a:gd name="connsiteX139" fmla="*/ 39408 w 458532"/>
              <a:gd name="connsiteY139" fmla="*/ 1061210 h 1138469"/>
              <a:gd name="connsiteX140" fmla="*/ 39410 w 458532"/>
              <a:gd name="connsiteY140" fmla="*/ 1061210 h 1138469"/>
              <a:gd name="connsiteX141" fmla="*/ 67281 w 458532"/>
              <a:gd name="connsiteY141" fmla="*/ 1072529 h 1138469"/>
              <a:gd name="connsiteX142" fmla="*/ 67281 w 458532"/>
              <a:gd name="connsiteY142" fmla="*/ 1127159 h 1138469"/>
              <a:gd name="connsiteX143" fmla="*/ 39418 w 458532"/>
              <a:gd name="connsiteY143" fmla="*/ 1138469 h 1138469"/>
              <a:gd name="connsiteX144" fmla="*/ 39415 w 458532"/>
              <a:gd name="connsiteY144" fmla="*/ 1138468 h 1138469"/>
              <a:gd name="connsiteX145" fmla="*/ 39411 w 458532"/>
              <a:gd name="connsiteY145" fmla="*/ 1138469 h 1138469"/>
              <a:gd name="connsiteX146" fmla="*/ 11547 w 458532"/>
              <a:gd name="connsiteY146" fmla="*/ 1127159 h 1138469"/>
              <a:gd name="connsiteX147" fmla="*/ 0 w 458532"/>
              <a:gd name="connsiteY147" fmla="*/ 1099839 h 1138469"/>
            </a:gdLst>
            <a:rect l="l" t="t" r="r" b="b"/>
            <a:pathLst>
              <a:path w="458532" h="1138469">
                <a:moveTo>
                  <a:pt x="379726" y="38625"/>
                </a:moveTo>
                <a:cubicBezTo>
                  <a:pt x="379726" y="28738"/>
                  <a:pt x="383575" y="18850"/>
                  <a:pt x="391273" y="11310"/>
                </a:cubicBezTo>
                <a:cubicBezTo>
                  <a:pt x="406658" y="-3770"/>
                  <a:pt x="431611" y="-3770"/>
                  <a:pt x="446985" y="11310"/>
                </a:cubicBezTo>
                <a:cubicBezTo>
                  <a:pt x="462381" y="26402"/>
                  <a:pt x="462381" y="50860"/>
                  <a:pt x="446985" y="65940"/>
                </a:cubicBezTo>
                <a:cubicBezTo>
                  <a:pt x="431611" y="81032"/>
                  <a:pt x="406669" y="81032"/>
                  <a:pt x="391273" y="65940"/>
                </a:cubicBezTo>
                <a:cubicBezTo>
                  <a:pt x="383575" y="58400"/>
                  <a:pt x="379726" y="48513"/>
                  <a:pt x="379726" y="38625"/>
                </a:cubicBezTo>
                <a:close/>
                <a:moveTo>
                  <a:pt x="379726" y="257179"/>
                </a:moveTo>
                <a:cubicBezTo>
                  <a:pt x="379726" y="247291"/>
                  <a:pt x="383575" y="237404"/>
                  <a:pt x="391273" y="229864"/>
                </a:cubicBezTo>
                <a:cubicBezTo>
                  <a:pt x="406658" y="214772"/>
                  <a:pt x="431611" y="214772"/>
                  <a:pt x="446985" y="229864"/>
                </a:cubicBezTo>
                <a:cubicBezTo>
                  <a:pt x="462381" y="244944"/>
                  <a:pt x="462381" y="269413"/>
                  <a:pt x="446985" y="284494"/>
                </a:cubicBezTo>
                <a:cubicBezTo>
                  <a:pt x="431611" y="299585"/>
                  <a:pt x="406669" y="299585"/>
                  <a:pt x="391273" y="284494"/>
                </a:cubicBezTo>
                <a:cubicBezTo>
                  <a:pt x="383575" y="276953"/>
                  <a:pt x="379726" y="267066"/>
                  <a:pt x="379726" y="257179"/>
                </a:cubicBezTo>
                <a:close/>
                <a:moveTo>
                  <a:pt x="379726" y="475728"/>
                </a:moveTo>
                <a:cubicBezTo>
                  <a:pt x="379726" y="465842"/>
                  <a:pt x="383575" y="455958"/>
                  <a:pt x="391273" y="448418"/>
                </a:cubicBezTo>
                <a:cubicBezTo>
                  <a:pt x="406658" y="433326"/>
                  <a:pt x="431611" y="433326"/>
                  <a:pt x="446985" y="448418"/>
                </a:cubicBezTo>
                <a:cubicBezTo>
                  <a:pt x="462381" y="463498"/>
                  <a:pt x="462381" y="487967"/>
                  <a:pt x="446985" y="503048"/>
                </a:cubicBezTo>
                <a:cubicBezTo>
                  <a:pt x="431611" y="518128"/>
                  <a:pt x="406669" y="518128"/>
                  <a:pt x="391273" y="503048"/>
                </a:cubicBezTo>
                <a:cubicBezTo>
                  <a:pt x="383575" y="495502"/>
                  <a:pt x="379726" y="485614"/>
                  <a:pt x="379726" y="475728"/>
                </a:cubicBezTo>
                <a:close/>
                <a:moveTo>
                  <a:pt x="379726" y="662736"/>
                </a:moveTo>
                <a:cubicBezTo>
                  <a:pt x="379726" y="652849"/>
                  <a:pt x="383575" y="642961"/>
                  <a:pt x="391273" y="635421"/>
                </a:cubicBezTo>
                <a:cubicBezTo>
                  <a:pt x="406658" y="620341"/>
                  <a:pt x="431611" y="620341"/>
                  <a:pt x="446985" y="635421"/>
                </a:cubicBezTo>
                <a:cubicBezTo>
                  <a:pt x="462381" y="650513"/>
                  <a:pt x="462381" y="674971"/>
                  <a:pt x="446985" y="690051"/>
                </a:cubicBezTo>
                <a:cubicBezTo>
                  <a:pt x="431611" y="705143"/>
                  <a:pt x="406669" y="705143"/>
                  <a:pt x="391273" y="690051"/>
                </a:cubicBezTo>
                <a:cubicBezTo>
                  <a:pt x="383575" y="682511"/>
                  <a:pt x="379726" y="672624"/>
                  <a:pt x="379726" y="662736"/>
                </a:cubicBezTo>
                <a:close/>
                <a:moveTo>
                  <a:pt x="379726" y="881290"/>
                </a:moveTo>
                <a:cubicBezTo>
                  <a:pt x="379726" y="871402"/>
                  <a:pt x="383575" y="861515"/>
                  <a:pt x="391273" y="853975"/>
                </a:cubicBezTo>
                <a:cubicBezTo>
                  <a:pt x="406658" y="838883"/>
                  <a:pt x="431611" y="838883"/>
                  <a:pt x="446985" y="853975"/>
                </a:cubicBezTo>
                <a:cubicBezTo>
                  <a:pt x="462381" y="869055"/>
                  <a:pt x="462381" y="893524"/>
                  <a:pt x="446985" y="908605"/>
                </a:cubicBezTo>
                <a:cubicBezTo>
                  <a:pt x="431611" y="923696"/>
                  <a:pt x="406669" y="923696"/>
                  <a:pt x="391273" y="908605"/>
                </a:cubicBezTo>
                <a:cubicBezTo>
                  <a:pt x="383575" y="901064"/>
                  <a:pt x="379726" y="891177"/>
                  <a:pt x="379726" y="881290"/>
                </a:cubicBezTo>
                <a:close/>
                <a:moveTo>
                  <a:pt x="379726" y="1099839"/>
                </a:moveTo>
                <a:cubicBezTo>
                  <a:pt x="379726" y="1089953"/>
                  <a:pt x="383575" y="1080069"/>
                  <a:pt x="391273" y="1072529"/>
                </a:cubicBezTo>
                <a:cubicBezTo>
                  <a:pt x="406658" y="1057437"/>
                  <a:pt x="431611" y="1057437"/>
                  <a:pt x="446985" y="1072529"/>
                </a:cubicBezTo>
                <a:cubicBezTo>
                  <a:pt x="462381" y="1087609"/>
                  <a:pt x="462381" y="1112078"/>
                  <a:pt x="446985" y="1127159"/>
                </a:cubicBezTo>
                <a:cubicBezTo>
                  <a:pt x="431611" y="1142239"/>
                  <a:pt x="406669" y="1142239"/>
                  <a:pt x="391273" y="1127159"/>
                </a:cubicBezTo>
                <a:cubicBezTo>
                  <a:pt x="383575" y="1119613"/>
                  <a:pt x="379726" y="1109725"/>
                  <a:pt x="379726" y="1099839"/>
                </a:cubicBezTo>
                <a:close/>
                <a:moveTo>
                  <a:pt x="189869" y="38625"/>
                </a:moveTo>
                <a:cubicBezTo>
                  <a:pt x="189869" y="28738"/>
                  <a:pt x="193718" y="18850"/>
                  <a:pt x="201416" y="11310"/>
                </a:cubicBezTo>
                <a:cubicBezTo>
                  <a:pt x="216801" y="-3770"/>
                  <a:pt x="241754" y="-3770"/>
                  <a:pt x="257128" y="11310"/>
                </a:cubicBezTo>
                <a:cubicBezTo>
                  <a:pt x="272524" y="26402"/>
                  <a:pt x="272524" y="50860"/>
                  <a:pt x="257128" y="65940"/>
                </a:cubicBezTo>
                <a:cubicBezTo>
                  <a:pt x="241754" y="81032"/>
                  <a:pt x="216812" y="81032"/>
                  <a:pt x="201416" y="65940"/>
                </a:cubicBezTo>
                <a:cubicBezTo>
                  <a:pt x="193718" y="58400"/>
                  <a:pt x="189869" y="48513"/>
                  <a:pt x="189869" y="38625"/>
                </a:cubicBezTo>
                <a:close/>
                <a:moveTo>
                  <a:pt x="189869" y="257179"/>
                </a:moveTo>
                <a:cubicBezTo>
                  <a:pt x="189869" y="247291"/>
                  <a:pt x="193718" y="237404"/>
                  <a:pt x="201416" y="229864"/>
                </a:cubicBezTo>
                <a:cubicBezTo>
                  <a:pt x="216801" y="214772"/>
                  <a:pt x="241754" y="214772"/>
                  <a:pt x="257128" y="229864"/>
                </a:cubicBezTo>
                <a:cubicBezTo>
                  <a:pt x="272524" y="244944"/>
                  <a:pt x="272524" y="269413"/>
                  <a:pt x="257128" y="284494"/>
                </a:cubicBezTo>
                <a:cubicBezTo>
                  <a:pt x="241754" y="299585"/>
                  <a:pt x="216812" y="299585"/>
                  <a:pt x="201416" y="284494"/>
                </a:cubicBezTo>
                <a:cubicBezTo>
                  <a:pt x="193718" y="276953"/>
                  <a:pt x="189869" y="267066"/>
                  <a:pt x="189869" y="257179"/>
                </a:cubicBezTo>
                <a:close/>
                <a:moveTo>
                  <a:pt x="189869" y="475728"/>
                </a:moveTo>
                <a:cubicBezTo>
                  <a:pt x="189869" y="465842"/>
                  <a:pt x="193718" y="455958"/>
                  <a:pt x="201416" y="448418"/>
                </a:cubicBezTo>
                <a:cubicBezTo>
                  <a:pt x="216801" y="433326"/>
                  <a:pt x="241754" y="433326"/>
                  <a:pt x="257128" y="448418"/>
                </a:cubicBezTo>
                <a:cubicBezTo>
                  <a:pt x="272524" y="463498"/>
                  <a:pt x="272524" y="487967"/>
                  <a:pt x="257128" y="503048"/>
                </a:cubicBezTo>
                <a:cubicBezTo>
                  <a:pt x="241754" y="518128"/>
                  <a:pt x="216812" y="518128"/>
                  <a:pt x="201416" y="503048"/>
                </a:cubicBezTo>
                <a:cubicBezTo>
                  <a:pt x="193718" y="495502"/>
                  <a:pt x="189869" y="485614"/>
                  <a:pt x="189869" y="475728"/>
                </a:cubicBezTo>
                <a:close/>
                <a:moveTo>
                  <a:pt x="189869" y="662736"/>
                </a:moveTo>
                <a:cubicBezTo>
                  <a:pt x="189869" y="652849"/>
                  <a:pt x="193718" y="642961"/>
                  <a:pt x="201416" y="635421"/>
                </a:cubicBezTo>
                <a:cubicBezTo>
                  <a:pt x="216801" y="620341"/>
                  <a:pt x="241754" y="620341"/>
                  <a:pt x="257128" y="635421"/>
                </a:cubicBezTo>
                <a:cubicBezTo>
                  <a:pt x="272524" y="650513"/>
                  <a:pt x="272524" y="674971"/>
                  <a:pt x="257128" y="690051"/>
                </a:cubicBezTo>
                <a:cubicBezTo>
                  <a:pt x="241754" y="705143"/>
                  <a:pt x="216812" y="705143"/>
                  <a:pt x="201416" y="690051"/>
                </a:cubicBezTo>
                <a:cubicBezTo>
                  <a:pt x="193718" y="682511"/>
                  <a:pt x="189869" y="672624"/>
                  <a:pt x="189869" y="662736"/>
                </a:cubicBezTo>
                <a:close/>
                <a:moveTo>
                  <a:pt x="189869" y="881290"/>
                </a:moveTo>
                <a:cubicBezTo>
                  <a:pt x="189869" y="871402"/>
                  <a:pt x="193718" y="861515"/>
                  <a:pt x="201416" y="853975"/>
                </a:cubicBezTo>
                <a:cubicBezTo>
                  <a:pt x="216801" y="838883"/>
                  <a:pt x="241754" y="838883"/>
                  <a:pt x="257128" y="853975"/>
                </a:cubicBezTo>
                <a:cubicBezTo>
                  <a:pt x="272524" y="869055"/>
                  <a:pt x="272524" y="893524"/>
                  <a:pt x="257128" y="908605"/>
                </a:cubicBezTo>
                <a:cubicBezTo>
                  <a:pt x="241754" y="923696"/>
                  <a:pt x="216812" y="923696"/>
                  <a:pt x="201416" y="908605"/>
                </a:cubicBezTo>
                <a:cubicBezTo>
                  <a:pt x="193718" y="901064"/>
                  <a:pt x="189869" y="891177"/>
                  <a:pt x="189869" y="881290"/>
                </a:cubicBezTo>
                <a:close/>
                <a:moveTo>
                  <a:pt x="189869" y="1099839"/>
                </a:moveTo>
                <a:cubicBezTo>
                  <a:pt x="189869" y="1089953"/>
                  <a:pt x="193718" y="1080069"/>
                  <a:pt x="201416" y="1072529"/>
                </a:cubicBezTo>
                <a:cubicBezTo>
                  <a:pt x="216801" y="1057437"/>
                  <a:pt x="241754" y="1057437"/>
                  <a:pt x="257128" y="1072529"/>
                </a:cubicBezTo>
                <a:cubicBezTo>
                  <a:pt x="272524" y="1087609"/>
                  <a:pt x="272524" y="1112078"/>
                  <a:pt x="257128" y="1127159"/>
                </a:cubicBezTo>
                <a:cubicBezTo>
                  <a:pt x="241754" y="1142239"/>
                  <a:pt x="216812" y="1142239"/>
                  <a:pt x="201416" y="1127159"/>
                </a:cubicBezTo>
                <a:cubicBezTo>
                  <a:pt x="193718" y="1119613"/>
                  <a:pt x="189869" y="1109725"/>
                  <a:pt x="189869" y="1099839"/>
                </a:cubicBezTo>
                <a:close/>
                <a:moveTo>
                  <a:pt x="8" y="38621"/>
                </a:moveTo>
                <a:cubicBezTo>
                  <a:pt x="8" y="28735"/>
                  <a:pt x="3855" y="18850"/>
                  <a:pt x="11547" y="11310"/>
                </a:cubicBezTo>
                <a:cubicBezTo>
                  <a:pt x="19239" y="3770"/>
                  <a:pt x="29324" y="0"/>
                  <a:pt x="39410" y="0"/>
                </a:cubicBezTo>
                <a:lnTo>
                  <a:pt x="39414" y="2"/>
                </a:lnTo>
                <a:lnTo>
                  <a:pt x="39419" y="0"/>
                </a:lnTo>
                <a:lnTo>
                  <a:pt x="51945" y="5087"/>
                </a:lnTo>
                <a:lnTo>
                  <a:pt x="67281" y="11310"/>
                </a:lnTo>
                <a:cubicBezTo>
                  <a:pt x="82677" y="26402"/>
                  <a:pt x="82677" y="50849"/>
                  <a:pt x="67281" y="65940"/>
                </a:cubicBezTo>
                <a:cubicBezTo>
                  <a:pt x="59588" y="73486"/>
                  <a:pt x="49504" y="77259"/>
                  <a:pt x="39418" y="77259"/>
                </a:cubicBezTo>
                <a:lnTo>
                  <a:pt x="39415" y="77258"/>
                </a:lnTo>
                <a:lnTo>
                  <a:pt x="39412" y="77259"/>
                </a:lnTo>
                <a:cubicBezTo>
                  <a:pt x="29330" y="77259"/>
                  <a:pt x="19245" y="73486"/>
                  <a:pt x="11547" y="65940"/>
                </a:cubicBezTo>
                <a:cubicBezTo>
                  <a:pt x="3855" y="58400"/>
                  <a:pt x="8" y="48513"/>
                  <a:pt x="10" y="38625"/>
                </a:cubicBezTo>
                <a:lnTo>
                  <a:pt x="10" y="38625"/>
                </a:lnTo>
                <a:close/>
                <a:moveTo>
                  <a:pt x="8" y="662732"/>
                </a:moveTo>
                <a:cubicBezTo>
                  <a:pt x="8" y="652846"/>
                  <a:pt x="3855" y="642961"/>
                  <a:pt x="11547" y="635421"/>
                </a:cubicBezTo>
                <a:cubicBezTo>
                  <a:pt x="19239" y="627881"/>
                  <a:pt x="29324" y="624111"/>
                  <a:pt x="39410" y="624111"/>
                </a:cubicBezTo>
                <a:lnTo>
                  <a:pt x="39414" y="624113"/>
                </a:lnTo>
                <a:lnTo>
                  <a:pt x="39418" y="624111"/>
                </a:lnTo>
                <a:lnTo>
                  <a:pt x="51945" y="629198"/>
                </a:lnTo>
                <a:lnTo>
                  <a:pt x="67281" y="635421"/>
                </a:lnTo>
                <a:cubicBezTo>
                  <a:pt x="82677" y="650513"/>
                  <a:pt x="82677" y="674960"/>
                  <a:pt x="67281" y="690051"/>
                </a:cubicBezTo>
                <a:cubicBezTo>
                  <a:pt x="59588" y="697597"/>
                  <a:pt x="49504" y="701370"/>
                  <a:pt x="39418" y="701370"/>
                </a:cubicBezTo>
                <a:lnTo>
                  <a:pt x="39415" y="701369"/>
                </a:lnTo>
                <a:lnTo>
                  <a:pt x="39412" y="701370"/>
                </a:lnTo>
                <a:cubicBezTo>
                  <a:pt x="29330" y="701370"/>
                  <a:pt x="19245" y="697597"/>
                  <a:pt x="11547" y="690051"/>
                </a:cubicBezTo>
                <a:cubicBezTo>
                  <a:pt x="3855" y="682511"/>
                  <a:pt x="8" y="672624"/>
                  <a:pt x="10" y="662736"/>
                </a:cubicBezTo>
                <a:lnTo>
                  <a:pt x="10" y="662736"/>
                </a:lnTo>
                <a:close/>
                <a:moveTo>
                  <a:pt x="0" y="257179"/>
                </a:moveTo>
                <a:cubicBezTo>
                  <a:pt x="0" y="247291"/>
                  <a:pt x="3849" y="237404"/>
                  <a:pt x="11547" y="229864"/>
                </a:cubicBezTo>
                <a:cubicBezTo>
                  <a:pt x="19239" y="222318"/>
                  <a:pt x="29324" y="218545"/>
                  <a:pt x="39407" y="218545"/>
                </a:cubicBezTo>
                <a:lnTo>
                  <a:pt x="39408" y="218545"/>
                </a:lnTo>
                <a:lnTo>
                  <a:pt x="39410" y="218545"/>
                </a:lnTo>
                <a:cubicBezTo>
                  <a:pt x="49495" y="218545"/>
                  <a:pt x="59583" y="222318"/>
                  <a:pt x="67281" y="229864"/>
                </a:cubicBezTo>
                <a:cubicBezTo>
                  <a:pt x="82677" y="244944"/>
                  <a:pt x="82677" y="269402"/>
                  <a:pt x="67281" y="284494"/>
                </a:cubicBezTo>
                <a:cubicBezTo>
                  <a:pt x="59588" y="292039"/>
                  <a:pt x="49504" y="295812"/>
                  <a:pt x="39418" y="295812"/>
                </a:cubicBezTo>
                <a:lnTo>
                  <a:pt x="39415" y="295811"/>
                </a:lnTo>
                <a:lnTo>
                  <a:pt x="39411" y="295812"/>
                </a:lnTo>
                <a:cubicBezTo>
                  <a:pt x="29329" y="295812"/>
                  <a:pt x="19245" y="292039"/>
                  <a:pt x="11547" y="284494"/>
                </a:cubicBezTo>
                <a:cubicBezTo>
                  <a:pt x="3849" y="276953"/>
                  <a:pt x="0" y="267066"/>
                  <a:pt x="0" y="257179"/>
                </a:cubicBezTo>
                <a:close/>
                <a:moveTo>
                  <a:pt x="0" y="475728"/>
                </a:moveTo>
                <a:cubicBezTo>
                  <a:pt x="0" y="465842"/>
                  <a:pt x="3849" y="455958"/>
                  <a:pt x="11547" y="448418"/>
                </a:cubicBezTo>
                <a:cubicBezTo>
                  <a:pt x="19239" y="440872"/>
                  <a:pt x="29324" y="437099"/>
                  <a:pt x="39407" y="437099"/>
                </a:cubicBezTo>
                <a:lnTo>
                  <a:pt x="39408" y="437099"/>
                </a:lnTo>
                <a:lnTo>
                  <a:pt x="39410" y="437099"/>
                </a:lnTo>
                <a:cubicBezTo>
                  <a:pt x="49495" y="437099"/>
                  <a:pt x="59583" y="440872"/>
                  <a:pt x="67281" y="448418"/>
                </a:cubicBezTo>
                <a:cubicBezTo>
                  <a:pt x="82677" y="463498"/>
                  <a:pt x="82677" y="487956"/>
                  <a:pt x="67281" y="503048"/>
                </a:cubicBezTo>
                <a:cubicBezTo>
                  <a:pt x="59588" y="510588"/>
                  <a:pt x="49504" y="514358"/>
                  <a:pt x="39418" y="514358"/>
                </a:cubicBezTo>
                <a:lnTo>
                  <a:pt x="39415" y="514357"/>
                </a:lnTo>
                <a:lnTo>
                  <a:pt x="39411" y="514358"/>
                </a:lnTo>
                <a:cubicBezTo>
                  <a:pt x="29329" y="514358"/>
                  <a:pt x="19245" y="510588"/>
                  <a:pt x="11547" y="503048"/>
                </a:cubicBezTo>
                <a:cubicBezTo>
                  <a:pt x="3849" y="495502"/>
                  <a:pt x="0" y="485614"/>
                  <a:pt x="0" y="475728"/>
                </a:cubicBezTo>
                <a:close/>
                <a:moveTo>
                  <a:pt x="0" y="881290"/>
                </a:moveTo>
                <a:cubicBezTo>
                  <a:pt x="0" y="871402"/>
                  <a:pt x="3849" y="861515"/>
                  <a:pt x="11547" y="853975"/>
                </a:cubicBezTo>
                <a:cubicBezTo>
                  <a:pt x="19239" y="846429"/>
                  <a:pt x="29324" y="842656"/>
                  <a:pt x="39407" y="842656"/>
                </a:cubicBezTo>
                <a:lnTo>
                  <a:pt x="39408" y="842656"/>
                </a:lnTo>
                <a:lnTo>
                  <a:pt x="39410" y="842656"/>
                </a:lnTo>
                <a:cubicBezTo>
                  <a:pt x="49495" y="842656"/>
                  <a:pt x="59583" y="846429"/>
                  <a:pt x="67281" y="853975"/>
                </a:cubicBezTo>
                <a:cubicBezTo>
                  <a:pt x="82677" y="869055"/>
                  <a:pt x="82677" y="893513"/>
                  <a:pt x="67281" y="908605"/>
                </a:cubicBezTo>
                <a:cubicBezTo>
                  <a:pt x="59588" y="916150"/>
                  <a:pt x="49504" y="919923"/>
                  <a:pt x="39418" y="919923"/>
                </a:cubicBezTo>
                <a:lnTo>
                  <a:pt x="39415" y="919922"/>
                </a:lnTo>
                <a:lnTo>
                  <a:pt x="39411" y="919923"/>
                </a:lnTo>
                <a:cubicBezTo>
                  <a:pt x="29329" y="919923"/>
                  <a:pt x="19245" y="916150"/>
                  <a:pt x="11547" y="908605"/>
                </a:cubicBezTo>
                <a:cubicBezTo>
                  <a:pt x="3849" y="901064"/>
                  <a:pt x="0" y="891177"/>
                  <a:pt x="0" y="881290"/>
                </a:cubicBezTo>
                <a:close/>
                <a:moveTo>
                  <a:pt x="0" y="1099839"/>
                </a:moveTo>
                <a:cubicBezTo>
                  <a:pt x="0" y="1089953"/>
                  <a:pt x="3849" y="1080069"/>
                  <a:pt x="11547" y="1072529"/>
                </a:cubicBezTo>
                <a:cubicBezTo>
                  <a:pt x="19239" y="1064983"/>
                  <a:pt x="29324" y="1061210"/>
                  <a:pt x="39407" y="1061210"/>
                </a:cubicBezTo>
                <a:lnTo>
                  <a:pt x="39408" y="1061210"/>
                </a:lnTo>
                <a:lnTo>
                  <a:pt x="39410" y="1061210"/>
                </a:lnTo>
                <a:cubicBezTo>
                  <a:pt x="49495" y="1061210"/>
                  <a:pt x="59583" y="1064983"/>
                  <a:pt x="67281" y="1072529"/>
                </a:cubicBezTo>
                <a:cubicBezTo>
                  <a:pt x="82677" y="1087609"/>
                  <a:pt x="82677" y="1112067"/>
                  <a:pt x="67281" y="1127159"/>
                </a:cubicBezTo>
                <a:cubicBezTo>
                  <a:pt x="59588" y="1134699"/>
                  <a:pt x="49504" y="1138469"/>
                  <a:pt x="39418" y="1138469"/>
                </a:cubicBezTo>
                <a:lnTo>
                  <a:pt x="39415" y="1138468"/>
                </a:lnTo>
                <a:lnTo>
                  <a:pt x="39411" y="1138469"/>
                </a:lnTo>
                <a:cubicBezTo>
                  <a:pt x="29329" y="1138469"/>
                  <a:pt x="19245" y="1134699"/>
                  <a:pt x="11547" y="1127159"/>
                </a:cubicBezTo>
                <a:cubicBezTo>
                  <a:pt x="3849" y="1119613"/>
                  <a:pt x="0" y="1109725"/>
                  <a:pt x="0" y="109983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5400000" flipH="0" flipV="0">
            <a:off x="5038695" y="6225046"/>
            <a:ext cx="458532" cy="1138469"/>
          </a:xfrm>
          <a:custGeom>
            <a:avLst/>
            <a:gdLst>
              <a:gd name="connsiteX0" fmla="*/ 379726 w 458532"/>
              <a:gd name="connsiteY0" fmla="*/ 38625 h 1138469"/>
              <a:gd name="connsiteX1" fmla="*/ 391273 w 458532"/>
              <a:gd name="connsiteY1" fmla="*/ 11310 h 1138469"/>
              <a:gd name="connsiteX2" fmla="*/ 446985 w 458532"/>
              <a:gd name="connsiteY2" fmla="*/ 11310 h 1138469"/>
              <a:gd name="connsiteX3" fmla="*/ 446985 w 458532"/>
              <a:gd name="connsiteY3" fmla="*/ 65940 h 1138469"/>
              <a:gd name="connsiteX4" fmla="*/ 391273 w 458532"/>
              <a:gd name="connsiteY4" fmla="*/ 65940 h 1138469"/>
              <a:gd name="connsiteX5" fmla="*/ 379726 w 458532"/>
              <a:gd name="connsiteY5" fmla="*/ 38625 h 1138469"/>
              <a:gd name="connsiteX6" fmla="*/ 379726 w 458532"/>
              <a:gd name="connsiteY6" fmla="*/ 257179 h 1138469"/>
              <a:gd name="connsiteX7" fmla="*/ 391273 w 458532"/>
              <a:gd name="connsiteY7" fmla="*/ 229864 h 1138469"/>
              <a:gd name="connsiteX8" fmla="*/ 446985 w 458532"/>
              <a:gd name="connsiteY8" fmla="*/ 229864 h 1138469"/>
              <a:gd name="connsiteX9" fmla="*/ 446985 w 458532"/>
              <a:gd name="connsiteY9" fmla="*/ 284494 h 1138469"/>
              <a:gd name="connsiteX10" fmla="*/ 391273 w 458532"/>
              <a:gd name="connsiteY10" fmla="*/ 284494 h 1138469"/>
              <a:gd name="connsiteX11" fmla="*/ 379726 w 458532"/>
              <a:gd name="connsiteY11" fmla="*/ 257179 h 1138469"/>
              <a:gd name="connsiteX12" fmla="*/ 379726 w 458532"/>
              <a:gd name="connsiteY12" fmla="*/ 475728 h 1138469"/>
              <a:gd name="connsiteX13" fmla="*/ 391273 w 458532"/>
              <a:gd name="connsiteY13" fmla="*/ 448418 h 1138469"/>
              <a:gd name="connsiteX14" fmla="*/ 446985 w 458532"/>
              <a:gd name="connsiteY14" fmla="*/ 448418 h 1138469"/>
              <a:gd name="connsiteX15" fmla="*/ 446985 w 458532"/>
              <a:gd name="connsiteY15" fmla="*/ 503048 h 1138469"/>
              <a:gd name="connsiteX16" fmla="*/ 391273 w 458532"/>
              <a:gd name="connsiteY16" fmla="*/ 503048 h 1138469"/>
              <a:gd name="connsiteX17" fmla="*/ 379726 w 458532"/>
              <a:gd name="connsiteY17" fmla="*/ 475728 h 1138469"/>
              <a:gd name="connsiteX18" fmla="*/ 379726 w 458532"/>
              <a:gd name="connsiteY18" fmla="*/ 662736 h 1138469"/>
              <a:gd name="connsiteX19" fmla="*/ 391273 w 458532"/>
              <a:gd name="connsiteY19" fmla="*/ 635421 h 1138469"/>
              <a:gd name="connsiteX20" fmla="*/ 446985 w 458532"/>
              <a:gd name="connsiteY20" fmla="*/ 635421 h 1138469"/>
              <a:gd name="connsiteX21" fmla="*/ 446985 w 458532"/>
              <a:gd name="connsiteY21" fmla="*/ 690051 h 1138469"/>
              <a:gd name="connsiteX22" fmla="*/ 391273 w 458532"/>
              <a:gd name="connsiteY22" fmla="*/ 690051 h 1138469"/>
              <a:gd name="connsiteX23" fmla="*/ 379726 w 458532"/>
              <a:gd name="connsiteY23" fmla="*/ 662736 h 1138469"/>
              <a:gd name="connsiteX24" fmla="*/ 379726 w 458532"/>
              <a:gd name="connsiteY24" fmla="*/ 881290 h 1138469"/>
              <a:gd name="connsiteX25" fmla="*/ 391273 w 458532"/>
              <a:gd name="connsiteY25" fmla="*/ 853975 h 1138469"/>
              <a:gd name="connsiteX26" fmla="*/ 446985 w 458532"/>
              <a:gd name="connsiteY26" fmla="*/ 853975 h 1138469"/>
              <a:gd name="connsiteX27" fmla="*/ 446985 w 458532"/>
              <a:gd name="connsiteY27" fmla="*/ 908605 h 1138469"/>
              <a:gd name="connsiteX28" fmla="*/ 391273 w 458532"/>
              <a:gd name="connsiteY28" fmla="*/ 908605 h 1138469"/>
              <a:gd name="connsiteX29" fmla="*/ 379726 w 458532"/>
              <a:gd name="connsiteY29" fmla="*/ 881290 h 1138469"/>
              <a:gd name="connsiteX30" fmla="*/ 379726 w 458532"/>
              <a:gd name="connsiteY30" fmla="*/ 1099839 h 1138469"/>
              <a:gd name="connsiteX31" fmla="*/ 391273 w 458532"/>
              <a:gd name="connsiteY31" fmla="*/ 1072529 h 1138469"/>
              <a:gd name="connsiteX32" fmla="*/ 446985 w 458532"/>
              <a:gd name="connsiteY32" fmla="*/ 1072529 h 1138469"/>
              <a:gd name="connsiteX33" fmla="*/ 446985 w 458532"/>
              <a:gd name="connsiteY33" fmla="*/ 1127159 h 1138469"/>
              <a:gd name="connsiteX34" fmla="*/ 391273 w 458532"/>
              <a:gd name="connsiteY34" fmla="*/ 1127159 h 1138469"/>
              <a:gd name="connsiteX35" fmla="*/ 379726 w 458532"/>
              <a:gd name="connsiteY35" fmla="*/ 1099839 h 1138469"/>
              <a:gd name="connsiteX36" fmla="*/ 189869 w 458532"/>
              <a:gd name="connsiteY36" fmla="*/ 38625 h 1138469"/>
              <a:gd name="connsiteX37" fmla="*/ 201416 w 458532"/>
              <a:gd name="connsiteY37" fmla="*/ 11310 h 1138469"/>
              <a:gd name="connsiteX38" fmla="*/ 257128 w 458532"/>
              <a:gd name="connsiteY38" fmla="*/ 11310 h 1138469"/>
              <a:gd name="connsiteX39" fmla="*/ 257128 w 458532"/>
              <a:gd name="connsiteY39" fmla="*/ 65940 h 1138469"/>
              <a:gd name="connsiteX40" fmla="*/ 201416 w 458532"/>
              <a:gd name="connsiteY40" fmla="*/ 65940 h 1138469"/>
              <a:gd name="connsiteX41" fmla="*/ 189869 w 458532"/>
              <a:gd name="connsiteY41" fmla="*/ 38625 h 1138469"/>
              <a:gd name="connsiteX42" fmla="*/ 189869 w 458532"/>
              <a:gd name="connsiteY42" fmla="*/ 257179 h 1138469"/>
              <a:gd name="connsiteX43" fmla="*/ 201416 w 458532"/>
              <a:gd name="connsiteY43" fmla="*/ 229864 h 1138469"/>
              <a:gd name="connsiteX44" fmla="*/ 257128 w 458532"/>
              <a:gd name="connsiteY44" fmla="*/ 229864 h 1138469"/>
              <a:gd name="connsiteX45" fmla="*/ 257128 w 458532"/>
              <a:gd name="connsiteY45" fmla="*/ 284494 h 1138469"/>
              <a:gd name="connsiteX46" fmla="*/ 201416 w 458532"/>
              <a:gd name="connsiteY46" fmla="*/ 284494 h 1138469"/>
              <a:gd name="connsiteX47" fmla="*/ 189869 w 458532"/>
              <a:gd name="connsiteY47" fmla="*/ 257179 h 1138469"/>
              <a:gd name="connsiteX48" fmla="*/ 189869 w 458532"/>
              <a:gd name="connsiteY48" fmla="*/ 475728 h 1138469"/>
              <a:gd name="connsiteX49" fmla="*/ 201416 w 458532"/>
              <a:gd name="connsiteY49" fmla="*/ 448418 h 1138469"/>
              <a:gd name="connsiteX50" fmla="*/ 257128 w 458532"/>
              <a:gd name="connsiteY50" fmla="*/ 448418 h 1138469"/>
              <a:gd name="connsiteX51" fmla="*/ 257128 w 458532"/>
              <a:gd name="connsiteY51" fmla="*/ 503048 h 1138469"/>
              <a:gd name="connsiteX52" fmla="*/ 201416 w 458532"/>
              <a:gd name="connsiteY52" fmla="*/ 503048 h 1138469"/>
              <a:gd name="connsiteX53" fmla="*/ 189869 w 458532"/>
              <a:gd name="connsiteY53" fmla="*/ 475728 h 1138469"/>
              <a:gd name="connsiteX54" fmla="*/ 189869 w 458532"/>
              <a:gd name="connsiteY54" fmla="*/ 662736 h 1138469"/>
              <a:gd name="connsiteX55" fmla="*/ 201416 w 458532"/>
              <a:gd name="connsiteY55" fmla="*/ 635421 h 1138469"/>
              <a:gd name="connsiteX56" fmla="*/ 257128 w 458532"/>
              <a:gd name="connsiteY56" fmla="*/ 635421 h 1138469"/>
              <a:gd name="connsiteX57" fmla="*/ 257128 w 458532"/>
              <a:gd name="connsiteY57" fmla="*/ 690051 h 1138469"/>
              <a:gd name="connsiteX58" fmla="*/ 201416 w 458532"/>
              <a:gd name="connsiteY58" fmla="*/ 690051 h 1138469"/>
              <a:gd name="connsiteX59" fmla="*/ 189869 w 458532"/>
              <a:gd name="connsiteY59" fmla="*/ 662736 h 1138469"/>
              <a:gd name="connsiteX60" fmla="*/ 189869 w 458532"/>
              <a:gd name="connsiteY60" fmla="*/ 881290 h 1138469"/>
              <a:gd name="connsiteX61" fmla="*/ 201416 w 458532"/>
              <a:gd name="connsiteY61" fmla="*/ 853975 h 1138469"/>
              <a:gd name="connsiteX62" fmla="*/ 257128 w 458532"/>
              <a:gd name="connsiteY62" fmla="*/ 853975 h 1138469"/>
              <a:gd name="connsiteX63" fmla="*/ 257128 w 458532"/>
              <a:gd name="connsiteY63" fmla="*/ 908605 h 1138469"/>
              <a:gd name="connsiteX64" fmla="*/ 201416 w 458532"/>
              <a:gd name="connsiteY64" fmla="*/ 908605 h 1138469"/>
              <a:gd name="connsiteX65" fmla="*/ 189869 w 458532"/>
              <a:gd name="connsiteY65" fmla="*/ 881290 h 1138469"/>
              <a:gd name="connsiteX66" fmla="*/ 189869 w 458532"/>
              <a:gd name="connsiteY66" fmla="*/ 1099839 h 1138469"/>
              <a:gd name="connsiteX67" fmla="*/ 201416 w 458532"/>
              <a:gd name="connsiteY67" fmla="*/ 1072529 h 1138469"/>
              <a:gd name="connsiteX68" fmla="*/ 257128 w 458532"/>
              <a:gd name="connsiteY68" fmla="*/ 1072529 h 1138469"/>
              <a:gd name="connsiteX69" fmla="*/ 257128 w 458532"/>
              <a:gd name="connsiteY69" fmla="*/ 1127159 h 1138469"/>
              <a:gd name="connsiteX70" fmla="*/ 201416 w 458532"/>
              <a:gd name="connsiteY70" fmla="*/ 1127159 h 1138469"/>
              <a:gd name="connsiteX71" fmla="*/ 189869 w 458532"/>
              <a:gd name="connsiteY71" fmla="*/ 1099839 h 1138469"/>
              <a:gd name="connsiteX72" fmla="*/ 8 w 458532"/>
              <a:gd name="connsiteY72" fmla="*/ 38621 h 1138469"/>
              <a:gd name="connsiteX73" fmla="*/ 11547 w 458532"/>
              <a:gd name="connsiteY73" fmla="*/ 11310 h 1138469"/>
              <a:gd name="connsiteX74" fmla="*/ 39410 w 458532"/>
              <a:gd name="connsiteY74" fmla="*/ 0 h 1138469"/>
              <a:gd name="connsiteX75" fmla="*/ 39414 w 458532"/>
              <a:gd name="connsiteY75" fmla="*/ 2 h 1138469"/>
              <a:gd name="connsiteX76" fmla="*/ 39419 w 458532"/>
              <a:gd name="connsiteY76" fmla="*/ 0 h 1138469"/>
              <a:gd name="connsiteX77" fmla="*/ 51945 w 458532"/>
              <a:gd name="connsiteY77" fmla="*/ 5087 h 1138469"/>
              <a:gd name="connsiteX78" fmla="*/ 67281 w 458532"/>
              <a:gd name="connsiteY78" fmla="*/ 11310 h 1138469"/>
              <a:gd name="connsiteX79" fmla="*/ 67281 w 458532"/>
              <a:gd name="connsiteY79" fmla="*/ 65940 h 1138469"/>
              <a:gd name="connsiteX80" fmla="*/ 39418 w 458532"/>
              <a:gd name="connsiteY80" fmla="*/ 77259 h 1138469"/>
              <a:gd name="connsiteX81" fmla="*/ 39415 w 458532"/>
              <a:gd name="connsiteY81" fmla="*/ 77258 h 1138469"/>
              <a:gd name="connsiteX82" fmla="*/ 39412 w 458532"/>
              <a:gd name="connsiteY82" fmla="*/ 77259 h 1138469"/>
              <a:gd name="connsiteX83" fmla="*/ 11547 w 458532"/>
              <a:gd name="connsiteY83" fmla="*/ 65940 h 1138469"/>
              <a:gd name="connsiteX84" fmla="*/ 10 w 458532"/>
              <a:gd name="connsiteY84" fmla="*/ 38625 h 1138469"/>
              <a:gd name="connsiteX85" fmla="*/ 10 w 458532"/>
              <a:gd name="connsiteY85" fmla="*/ 38625 h 1138469"/>
              <a:gd name="connsiteX86" fmla="*/ 8 w 458532"/>
              <a:gd name="connsiteY86" fmla="*/ 662732 h 1138469"/>
              <a:gd name="connsiteX87" fmla="*/ 11547 w 458532"/>
              <a:gd name="connsiteY87" fmla="*/ 635421 h 1138469"/>
              <a:gd name="connsiteX88" fmla="*/ 39410 w 458532"/>
              <a:gd name="connsiteY88" fmla="*/ 624111 h 1138469"/>
              <a:gd name="connsiteX89" fmla="*/ 39414 w 458532"/>
              <a:gd name="connsiteY89" fmla="*/ 624113 h 1138469"/>
              <a:gd name="connsiteX90" fmla="*/ 39418 w 458532"/>
              <a:gd name="connsiteY90" fmla="*/ 624111 h 1138469"/>
              <a:gd name="connsiteX91" fmla="*/ 51945 w 458532"/>
              <a:gd name="connsiteY91" fmla="*/ 629198 h 1138469"/>
              <a:gd name="connsiteX92" fmla="*/ 67281 w 458532"/>
              <a:gd name="connsiteY92" fmla="*/ 635421 h 1138469"/>
              <a:gd name="connsiteX93" fmla="*/ 67281 w 458532"/>
              <a:gd name="connsiteY93" fmla="*/ 690051 h 1138469"/>
              <a:gd name="connsiteX94" fmla="*/ 39418 w 458532"/>
              <a:gd name="connsiteY94" fmla="*/ 701370 h 1138469"/>
              <a:gd name="connsiteX95" fmla="*/ 39415 w 458532"/>
              <a:gd name="connsiteY95" fmla="*/ 701369 h 1138469"/>
              <a:gd name="connsiteX96" fmla="*/ 39412 w 458532"/>
              <a:gd name="connsiteY96" fmla="*/ 701370 h 1138469"/>
              <a:gd name="connsiteX97" fmla="*/ 11547 w 458532"/>
              <a:gd name="connsiteY97" fmla="*/ 690051 h 1138469"/>
              <a:gd name="connsiteX98" fmla="*/ 10 w 458532"/>
              <a:gd name="connsiteY98" fmla="*/ 662736 h 1138469"/>
              <a:gd name="connsiteX99" fmla="*/ 10 w 458532"/>
              <a:gd name="connsiteY99" fmla="*/ 662736 h 1138469"/>
              <a:gd name="connsiteX100" fmla="*/ 0 w 458532"/>
              <a:gd name="connsiteY100" fmla="*/ 257179 h 1138469"/>
              <a:gd name="connsiteX101" fmla="*/ 11547 w 458532"/>
              <a:gd name="connsiteY101" fmla="*/ 229864 h 1138469"/>
              <a:gd name="connsiteX102" fmla="*/ 39407 w 458532"/>
              <a:gd name="connsiteY102" fmla="*/ 218545 h 1138469"/>
              <a:gd name="connsiteX103" fmla="*/ 39408 w 458532"/>
              <a:gd name="connsiteY103" fmla="*/ 218545 h 1138469"/>
              <a:gd name="connsiteX104" fmla="*/ 39410 w 458532"/>
              <a:gd name="connsiteY104" fmla="*/ 218545 h 1138469"/>
              <a:gd name="connsiteX105" fmla="*/ 67281 w 458532"/>
              <a:gd name="connsiteY105" fmla="*/ 229864 h 1138469"/>
              <a:gd name="connsiteX106" fmla="*/ 67281 w 458532"/>
              <a:gd name="connsiteY106" fmla="*/ 284494 h 1138469"/>
              <a:gd name="connsiteX107" fmla="*/ 39418 w 458532"/>
              <a:gd name="connsiteY107" fmla="*/ 295812 h 1138469"/>
              <a:gd name="connsiteX108" fmla="*/ 39415 w 458532"/>
              <a:gd name="connsiteY108" fmla="*/ 295811 h 1138469"/>
              <a:gd name="connsiteX109" fmla="*/ 39411 w 458532"/>
              <a:gd name="connsiteY109" fmla="*/ 295812 h 1138469"/>
              <a:gd name="connsiteX110" fmla="*/ 11547 w 458532"/>
              <a:gd name="connsiteY110" fmla="*/ 284494 h 1138469"/>
              <a:gd name="connsiteX111" fmla="*/ 0 w 458532"/>
              <a:gd name="connsiteY111" fmla="*/ 257179 h 1138469"/>
              <a:gd name="connsiteX112" fmla="*/ 0 w 458532"/>
              <a:gd name="connsiteY112" fmla="*/ 475728 h 1138469"/>
              <a:gd name="connsiteX113" fmla="*/ 11547 w 458532"/>
              <a:gd name="connsiteY113" fmla="*/ 448418 h 1138469"/>
              <a:gd name="connsiteX114" fmla="*/ 39407 w 458532"/>
              <a:gd name="connsiteY114" fmla="*/ 437099 h 1138469"/>
              <a:gd name="connsiteX115" fmla="*/ 39408 w 458532"/>
              <a:gd name="connsiteY115" fmla="*/ 437099 h 1138469"/>
              <a:gd name="connsiteX116" fmla="*/ 39410 w 458532"/>
              <a:gd name="connsiteY116" fmla="*/ 437099 h 1138469"/>
              <a:gd name="connsiteX117" fmla="*/ 67281 w 458532"/>
              <a:gd name="connsiteY117" fmla="*/ 448418 h 1138469"/>
              <a:gd name="connsiteX118" fmla="*/ 67281 w 458532"/>
              <a:gd name="connsiteY118" fmla="*/ 503048 h 1138469"/>
              <a:gd name="connsiteX119" fmla="*/ 39418 w 458532"/>
              <a:gd name="connsiteY119" fmla="*/ 514358 h 1138469"/>
              <a:gd name="connsiteX120" fmla="*/ 39415 w 458532"/>
              <a:gd name="connsiteY120" fmla="*/ 514357 h 1138469"/>
              <a:gd name="connsiteX121" fmla="*/ 39411 w 458532"/>
              <a:gd name="connsiteY121" fmla="*/ 514358 h 1138469"/>
              <a:gd name="connsiteX122" fmla="*/ 11547 w 458532"/>
              <a:gd name="connsiteY122" fmla="*/ 503048 h 1138469"/>
              <a:gd name="connsiteX123" fmla="*/ 0 w 458532"/>
              <a:gd name="connsiteY123" fmla="*/ 475728 h 1138469"/>
              <a:gd name="connsiteX124" fmla="*/ 0 w 458532"/>
              <a:gd name="connsiteY124" fmla="*/ 881290 h 1138469"/>
              <a:gd name="connsiteX125" fmla="*/ 11547 w 458532"/>
              <a:gd name="connsiteY125" fmla="*/ 853975 h 1138469"/>
              <a:gd name="connsiteX126" fmla="*/ 39407 w 458532"/>
              <a:gd name="connsiteY126" fmla="*/ 842656 h 1138469"/>
              <a:gd name="connsiteX127" fmla="*/ 39408 w 458532"/>
              <a:gd name="connsiteY127" fmla="*/ 842656 h 1138469"/>
              <a:gd name="connsiteX128" fmla="*/ 39410 w 458532"/>
              <a:gd name="connsiteY128" fmla="*/ 842656 h 1138469"/>
              <a:gd name="connsiteX129" fmla="*/ 67281 w 458532"/>
              <a:gd name="connsiteY129" fmla="*/ 853975 h 1138469"/>
              <a:gd name="connsiteX130" fmla="*/ 67281 w 458532"/>
              <a:gd name="connsiteY130" fmla="*/ 908605 h 1138469"/>
              <a:gd name="connsiteX131" fmla="*/ 39418 w 458532"/>
              <a:gd name="connsiteY131" fmla="*/ 919923 h 1138469"/>
              <a:gd name="connsiteX132" fmla="*/ 39415 w 458532"/>
              <a:gd name="connsiteY132" fmla="*/ 919922 h 1138469"/>
              <a:gd name="connsiteX133" fmla="*/ 39411 w 458532"/>
              <a:gd name="connsiteY133" fmla="*/ 919923 h 1138469"/>
              <a:gd name="connsiteX134" fmla="*/ 11547 w 458532"/>
              <a:gd name="connsiteY134" fmla="*/ 908605 h 1138469"/>
              <a:gd name="connsiteX135" fmla="*/ 0 w 458532"/>
              <a:gd name="connsiteY135" fmla="*/ 881290 h 1138469"/>
              <a:gd name="connsiteX136" fmla="*/ 0 w 458532"/>
              <a:gd name="connsiteY136" fmla="*/ 1099839 h 1138469"/>
              <a:gd name="connsiteX137" fmla="*/ 11547 w 458532"/>
              <a:gd name="connsiteY137" fmla="*/ 1072529 h 1138469"/>
              <a:gd name="connsiteX138" fmla="*/ 39407 w 458532"/>
              <a:gd name="connsiteY138" fmla="*/ 1061210 h 1138469"/>
              <a:gd name="connsiteX139" fmla="*/ 39408 w 458532"/>
              <a:gd name="connsiteY139" fmla="*/ 1061210 h 1138469"/>
              <a:gd name="connsiteX140" fmla="*/ 39410 w 458532"/>
              <a:gd name="connsiteY140" fmla="*/ 1061210 h 1138469"/>
              <a:gd name="connsiteX141" fmla="*/ 67281 w 458532"/>
              <a:gd name="connsiteY141" fmla="*/ 1072529 h 1138469"/>
              <a:gd name="connsiteX142" fmla="*/ 67281 w 458532"/>
              <a:gd name="connsiteY142" fmla="*/ 1127159 h 1138469"/>
              <a:gd name="connsiteX143" fmla="*/ 39418 w 458532"/>
              <a:gd name="connsiteY143" fmla="*/ 1138469 h 1138469"/>
              <a:gd name="connsiteX144" fmla="*/ 39415 w 458532"/>
              <a:gd name="connsiteY144" fmla="*/ 1138468 h 1138469"/>
              <a:gd name="connsiteX145" fmla="*/ 39411 w 458532"/>
              <a:gd name="connsiteY145" fmla="*/ 1138469 h 1138469"/>
              <a:gd name="connsiteX146" fmla="*/ 11547 w 458532"/>
              <a:gd name="connsiteY146" fmla="*/ 1127159 h 1138469"/>
              <a:gd name="connsiteX147" fmla="*/ 0 w 458532"/>
              <a:gd name="connsiteY147" fmla="*/ 1099839 h 1138469"/>
            </a:gdLst>
            <a:rect l="l" t="t" r="r" b="b"/>
            <a:pathLst>
              <a:path w="458532" h="1138469">
                <a:moveTo>
                  <a:pt x="379726" y="38625"/>
                </a:moveTo>
                <a:cubicBezTo>
                  <a:pt x="379726" y="28738"/>
                  <a:pt x="383575" y="18850"/>
                  <a:pt x="391273" y="11310"/>
                </a:cubicBezTo>
                <a:cubicBezTo>
                  <a:pt x="406658" y="-3770"/>
                  <a:pt x="431611" y="-3770"/>
                  <a:pt x="446985" y="11310"/>
                </a:cubicBezTo>
                <a:cubicBezTo>
                  <a:pt x="462381" y="26402"/>
                  <a:pt x="462381" y="50860"/>
                  <a:pt x="446985" y="65940"/>
                </a:cubicBezTo>
                <a:cubicBezTo>
                  <a:pt x="431611" y="81032"/>
                  <a:pt x="406669" y="81032"/>
                  <a:pt x="391273" y="65940"/>
                </a:cubicBezTo>
                <a:cubicBezTo>
                  <a:pt x="383575" y="58400"/>
                  <a:pt x="379726" y="48513"/>
                  <a:pt x="379726" y="38625"/>
                </a:cubicBezTo>
                <a:close/>
                <a:moveTo>
                  <a:pt x="379726" y="257179"/>
                </a:moveTo>
                <a:cubicBezTo>
                  <a:pt x="379726" y="247291"/>
                  <a:pt x="383575" y="237404"/>
                  <a:pt x="391273" y="229864"/>
                </a:cubicBezTo>
                <a:cubicBezTo>
                  <a:pt x="406658" y="214772"/>
                  <a:pt x="431611" y="214772"/>
                  <a:pt x="446985" y="229864"/>
                </a:cubicBezTo>
                <a:cubicBezTo>
                  <a:pt x="462381" y="244944"/>
                  <a:pt x="462381" y="269413"/>
                  <a:pt x="446985" y="284494"/>
                </a:cubicBezTo>
                <a:cubicBezTo>
                  <a:pt x="431611" y="299585"/>
                  <a:pt x="406669" y="299585"/>
                  <a:pt x="391273" y="284494"/>
                </a:cubicBezTo>
                <a:cubicBezTo>
                  <a:pt x="383575" y="276953"/>
                  <a:pt x="379726" y="267066"/>
                  <a:pt x="379726" y="257179"/>
                </a:cubicBezTo>
                <a:close/>
                <a:moveTo>
                  <a:pt x="379726" y="475728"/>
                </a:moveTo>
                <a:cubicBezTo>
                  <a:pt x="379726" y="465842"/>
                  <a:pt x="383575" y="455958"/>
                  <a:pt x="391273" y="448418"/>
                </a:cubicBezTo>
                <a:cubicBezTo>
                  <a:pt x="406658" y="433326"/>
                  <a:pt x="431611" y="433326"/>
                  <a:pt x="446985" y="448418"/>
                </a:cubicBezTo>
                <a:cubicBezTo>
                  <a:pt x="462381" y="463498"/>
                  <a:pt x="462381" y="487967"/>
                  <a:pt x="446985" y="503048"/>
                </a:cubicBezTo>
                <a:cubicBezTo>
                  <a:pt x="431611" y="518128"/>
                  <a:pt x="406669" y="518128"/>
                  <a:pt x="391273" y="503048"/>
                </a:cubicBezTo>
                <a:cubicBezTo>
                  <a:pt x="383575" y="495502"/>
                  <a:pt x="379726" y="485614"/>
                  <a:pt x="379726" y="475728"/>
                </a:cubicBezTo>
                <a:close/>
                <a:moveTo>
                  <a:pt x="379726" y="662736"/>
                </a:moveTo>
                <a:cubicBezTo>
                  <a:pt x="379726" y="652849"/>
                  <a:pt x="383575" y="642961"/>
                  <a:pt x="391273" y="635421"/>
                </a:cubicBezTo>
                <a:cubicBezTo>
                  <a:pt x="406658" y="620341"/>
                  <a:pt x="431611" y="620341"/>
                  <a:pt x="446985" y="635421"/>
                </a:cubicBezTo>
                <a:cubicBezTo>
                  <a:pt x="462381" y="650513"/>
                  <a:pt x="462381" y="674971"/>
                  <a:pt x="446985" y="690051"/>
                </a:cubicBezTo>
                <a:cubicBezTo>
                  <a:pt x="431611" y="705143"/>
                  <a:pt x="406669" y="705143"/>
                  <a:pt x="391273" y="690051"/>
                </a:cubicBezTo>
                <a:cubicBezTo>
                  <a:pt x="383575" y="682511"/>
                  <a:pt x="379726" y="672624"/>
                  <a:pt x="379726" y="662736"/>
                </a:cubicBezTo>
                <a:close/>
                <a:moveTo>
                  <a:pt x="379726" y="881290"/>
                </a:moveTo>
                <a:cubicBezTo>
                  <a:pt x="379726" y="871402"/>
                  <a:pt x="383575" y="861515"/>
                  <a:pt x="391273" y="853975"/>
                </a:cubicBezTo>
                <a:cubicBezTo>
                  <a:pt x="406658" y="838883"/>
                  <a:pt x="431611" y="838883"/>
                  <a:pt x="446985" y="853975"/>
                </a:cubicBezTo>
                <a:cubicBezTo>
                  <a:pt x="462381" y="869055"/>
                  <a:pt x="462381" y="893524"/>
                  <a:pt x="446985" y="908605"/>
                </a:cubicBezTo>
                <a:cubicBezTo>
                  <a:pt x="431611" y="923696"/>
                  <a:pt x="406669" y="923696"/>
                  <a:pt x="391273" y="908605"/>
                </a:cubicBezTo>
                <a:cubicBezTo>
                  <a:pt x="383575" y="901064"/>
                  <a:pt x="379726" y="891177"/>
                  <a:pt x="379726" y="881290"/>
                </a:cubicBezTo>
                <a:close/>
                <a:moveTo>
                  <a:pt x="379726" y="1099839"/>
                </a:moveTo>
                <a:cubicBezTo>
                  <a:pt x="379726" y="1089953"/>
                  <a:pt x="383575" y="1080069"/>
                  <a:pt x="391273" y="1072529"/>
                </a:cubicBezTo>
                <a:cubicBezTo>
                  <a:pt x="406658" y="1057437"/>
                  <a:pt x="431611" y="1057437"/>
                  <a:pt x="446985" y="1072529"/>
                </a:cubicBezTo>
                <a:cubicBezTo>
                  <a:pt x="462381" y="1087609"/>
                  <a:pt x="462381" y="1112078"/>
                  <a:pt x="446985" y="1127159"/>
                </a:cubicBezTo>
                <a:cubicBezTo>
                  <a:pt x="431611" y="1142239"/>
                  <a:pt x="406669" y="1142239"/>
                  <a:pt x="391273" y="1127159"/>
                </a:cubicBezTo>
                <a:cubicBezTo>
                  <a:pt x="383575" y="1119613"/>
                  <a:pt x="379726" y="1109725"/>
                  <a:pt x="379726" y="1099839"/>
                </a:cubicBezTo>
                <a:close/>
                <a:moveTo>
                  <a:pt x="189869" y="38625"/>
                </a:moveTo>
                <a:cubicBezTo>
                  <a:pt x="189869" y="28738"/>
                  <a:pt x="193718" y="18850"/>
                  <a:pt x="201416" y="11310"/>
                </a:cubicBezTo>
                <a:cubicBezTo>
                  <a:pt x="216801" y="-3770"/>
                  <a:pt x="241754" y="-3770"/>
                  <a:pt x="257128" y="11310"/>
                </a:cubicBezTo>
                <a:cubicBezTo>
                  <a:pt x="272524" y="26402"/>
                  <a:pt x="272524" y="50860"/>
                  <a:pt x="257128" y="65940"/>
                </a:cubicBezTo>
                <a:cubicBezTo>
                  <a:pt x="241754" y="81032"/>
                  <a:pt x="216812" y="81032"/>
                  <a:pt x="201416" y="65940"/>
                </a:cubicBezTo>
                <a:cubicBezTo>
                  <a:pt x="193718" y="58400"/>
                  <a:pt x="189869" y="48513"/>
                  <a:pt x="189869" y="38625"/>
                </a:cubicBezTo>
                <a:close/>
                <a:moveTo>
                  <a:pt x="189869" y="257179"/>
                </a:moveTo>
                <a:cubicBezTo>
                  <a:pt x="189869" y="247291"/>
                  <a:pt x="193718" y="237404"/>
                  <a:pt x="201416" y="229864"/>
                </a:cubicBezTo>
                <a:cubicBezTo>
                  <a:pt x="216801" y="214772"/>
                  <a:pt x="241754" y="214772"/>
                  <a:pt x="257128" y="229864"/>
                </a:cubicBezTo>
                <a:cubicBezTo>
                  <a:pt x="272524" y="244944"/>
                  <a:pt x="272524" y="269413"/>
                  <a:pt x="257128" y="284494"/>
                </a:cubicBezTo>
                <a:cubicBezTo>
                  <a:pt x="241754" y="299585"/>
                  <a:pt x="216812" y="299585"/>
                  <a:pt x="201416" y="284494"/>
                </a:cubicBezTo>
                <a:cubicBezTo>
                  <a:pt x="193718" y="276953"/>
                  <a:pt x="189869" y="267066"/>
                  <a:pt x="189869" y="257179"/>
                </a:cubicBezTo>
                <a:close/>
                <a:moveTo>
                  <a:pt x="189869" y="475728"/>
                </a:moveTo>
                <a:cubicBezTo>
                  <a:pt x="189869" y="465842"/>
                  <a:pt x="193718" y="455958"/>
                  <a:pt x="201416" y="448418"/>
                </a:cubicBezTo>
                <a:cubicBezTo>
                  <a:pt x="216801" y="433326"/>
                  <a:pt x="241754" y="433326"/>
                  <a:pt x="257128" y="448418"/>
                </a:cubicBezTo>
                <a:cubicBezTo>
                  <a:pt x="272524" y="463498"/>
                  <a:pt x="272524" y="487967"/>
                  <a:pt x="257128" y="503048"/>
                </a:cubicBezTo>
                <a:cubicBezTo>
                  <a:pt x="241754" y="518128"/>
                  <a:pt x="216812" y="518128"/>
                  <a:pt x="201416" y="503048"/>
                </a:cubicBezTo>
                <a:cubicBezTo>
                  <a:pt x="193718" y="495502"/>
                  <a:pt x="189869" y="485614"/>
                  <a:pt x="189869" y="475728"/>
                </a:cubicBezTo>
                <a:close/>
                <a:moveTo>
                  <a:pt x="189869" y="662736"/>
                </a:moveTo>
                <a:cubicBezTo>
                  <a:pt x="189869" y="652849"/>
                  <a:pt x="193718" y="642961"/>
                  <a:pt x="201416" y="635421"/>
                </a:cubicBezTo>
                <a:cubicBezTo>
                  <a:pt x="216801" y="620341"/>
                  <a:pt x="241754" y="620341"/>
                  <a:pt x="257128" y="635421"/>
                </a:cubicBezTo>
                <a:cubicBezTo>
                  <a:pt x="272524" y="650513"/>
                  <a:pt x="272524" y="674971"/>
                  <a:pt x="257128" y="690051"/>
                </a:cubicBezTo>
                <a:cubicBezTo>
                  <a:pt x="241754" y="705143"/>
                  <a:pt x="216812" y="705143"/>
                  <a:pt x="201416" y="690051"/>
                </a:cubicBezTo>
                <a:cubicBezTo>
                  <a:pt x="193718" y="682511"/>
                  <a:pt x="189869" y="672624"/>
                  <a:pt x="189869" y="662736"/>
                </a:cubicBezTo>
                <a:close/>
                <a:moveTo>
                  <a:pt x="189869" y="881290"/>
                </a:moveTo>
                <a:cubicBezTo>
                  <a:pt x="189869" y="871402"/>
                  <a:pt x="193718" y="861515"/>
                  <a:pt x="201416" y="853975"/>
                </a:cubicBezTo>
                <a:cubicBezTo>
                  <a:pt x="216801" y="838883"/>
                  <a:pt x="241754" y="838883"/>
                  <a:pt x="257128" y="853975"/>
                </a:cubicBezTo>
                <a:cubicBezTo>
                  <a:pt x="272524" y="869055"/>
                  <a:pt x="272524" y="893524"/>
                  <a:pt x="257128" y="908605"/>
                </a:cubicBezTo>
                <a:cubicBezTo>
                  <a:pt x="241754" y="923696"/>
                  <a:pt x="216812" y="923696"/>
                  <a:pt x="201416" y="908605"/>
                </a:cubicBezTo>
                <a:cubicBezTo>
                  <a:pt x="193718" y="901064"/>
                  <a:pt x="189869" y="891177"/>
                  <a:pt x="189869" y="881290"/>
                </a:cubicBezTo>
                <a:close/>
                <a:moveTo>
                  <a:pt x="189869" y="1099839"/>
                </a:moveTo>
                <a:cubicBezTo>
                  <a:pt x="189869" y="1089953"/>
                  <a:pt x="193718" y="1080069"/>
                  <a:pt x="201416" y="1072529"/>
                </a:cubicBezTo>
                <a:cubicBezTo>
                  <a:pt x="216801" y="1057437"/>
                  <a:pt x="241754" y="1057437"/>
                  <a:pt x="257128" y="1072529"/>
                </a:cubicBezTo>
                <a:cubicBezTo>
                  <a:pt x="272524" y="1087609"/>
                  <a:pt x="272524" y="1112078"/>
                  <a:pt x="257128" y="1127159"/>
                </a:cubicBezTo>
                <a:cubicBezTo>
                  <a:pt x="241754" y="1142239"/>
                  <a:pt x="216812" y="1142239"/>
                  <a:pt x="201416" y="1127159"/>
                </a:cubicBezTo>
                <a:cubicBezTo>
                  <a:pt x="193718" y="1119613"/>
                  <a:pt x="189869" y="1109725"/>
                  <a:pt x="189869" y="1099839"/>
                </a:cubicBezTo>
                <a:close/>
                <a:moveTo>
                  <a:pt x="8" y="38621"/>
                </a:moveTo>
                <a:cubicBezTo>
                  <a:pt x="8" y="28735"/>
                  <a:pt x="3855" y="18850"/>
                  <a:pt x="11547" y="11310"/>
                </a:cubicBezTo>
                <a:cubicBezTo>
                  <a:pt x="19239" y="3770"/>
                  <a:pt x="29324" y="0"/>
                  <a:pt x="39410" y="0"/>
                </a:cubicBezTo>
                <a:lnTo>
                  <a:pt x="39414" y="2"/>
                </a:lnTo>
                <a:lnTo>
                  <a:pt x="39419" y="0"/>
                </a:lnTo>
                <a:lnTo>
                  <a:pt x="51945" y="5087"/>
                </a:lnTo>
                <a:lnTo>
                  <a:pt x="67281" y="11310"/>
                </a:lnTo>
                <a:cubicBezTo>
                  <a:pt x="82677" y="26402"/>
                  <a:pt x="82677" y="50849"/>
                  <a:pt x="67281" y="65940"/>
                </a:cubicBezTo>
                <a:cubicBezTo>
                  <a:pt x="59588" y="73486"/>
                  <a:pt x="49504" y="77259"/>
                  <a:pt x="39418" y="77259"/>
                </a:cubicBezTo>
                <a:lnTo>
                  <a:pt x="39415" y="77258"/>
                </a:lnTo>
                <a:lnTo>
                  <a:pt x="39412" y="77259"/>
                </a:lnTo>
                <a:cubicBezTo>
                  <a:pt x="29330" y="77259"/>
                  <a:pt x="19245" y="73486"/>
                  <a:pt x="11547" y="65940"/>
                </a:cubicBezTo>
                <a:cubicBezTo>
                  <a:pt x="3855" y="58400"/>
                  <a:pt x="8" y="48513"/>
                  <a:pt x="10" y="38625"/>
                </a:cubicBezTo>
                <a:lnTo>
                  <a:pt x="10" y="38625"/>
                </a:lnTo>
                <a:close/>
                <a:moveTo>
                  <a:pt x="8" y="662732"/>
                </a:moveTo>
                <a:cubicBezTo>
                  <a:pt x="8" y="652846"/>
                  <a:pt x="3855" y="642961"/>
                  <a:pt x="11547" y="635421"/>
                </a:cubicBezTo>
                <a:cubicBezTo>
                  <a:pt x="19239" y="627881"/>
                  <a:pt x="29324" y="624111"/>
                  <a:pt x="39410" y="624111"/>
                </a:cubicBezTo>
                <a:lnTo>
                  <a:pt x="39414" y="624113"/>
                </a:lnTo>
                <a:lnTo>
                  <a:pt x="39418" y="624111"/>
                </a:lnTo>
                <a:lnTo>
                  <a:pt x="51945" y="629198"/>
                </a:lnTo>
                <a:lnTo>
                  <a:pt x="67281" y="635421"/>
                </a:lnTo>
                <a:cubicBezTo>
                  <a:pt x="82677" y="650513"/>
                  <a:pt x="82677" y="674960"/>
                  <a:pt x="67281" y="690051"/>
                </a:cubicBezTo>
                <a:cubicBezTo>
                  <a:pt x="59588" y="697597"/>
                  <a:pt x="49504" y="701370"/>
                  <a:pt x="39418" y="701370"/>
                </a:cubicBezTo>
                <a:lnTo>
                  <a:pt x="39415" y="701369"/>
                </a:lnTo>
                <a:lnTo>
                  <a:pt x="39412" y="701370"/>
                </a:lnTo>
                <a:cubicBezTo>
                  <a:pt x="29330" y="701370"/>
                  <a:pt x="19245" y="697597"/>
                  <a:pt x="11547" y="690051"/>
                </a:cubicBezTo>
                <a:cubicBezTo>
                  <a:pt x="3855" y="682511"/>
                  <a:pt x="8" y="672624"/>
                  <a:pt x="10" y="662736"/>
                </a:cubicBezTo>
                <a:lnTo>
                  <a:pt x="10" y="662736"/>
                </a:lnTo>
                <a:close/>
                <a:moveTo>
                  <a:pt x="0" y="257179"/>
                </a:moveTo>
                <a:cubicBezTo>
                  <a:pt x="0" y="247291"/>
                  <a:pt x="3849" y="237404"/>
                  <a:pt x="11547" y="229864"/>
                </a:cubicBezTo>
                <a:cubicBezTo>
                  <a:pt x="19239" y="222318"/>
                  <a:pt x="29324" y="218545"/>
                  <a:pt x="39407" y="218545"/>
                </a:cubicBezTo>
                <a:lnTo>
                  <a:pt x="39408" y="218545"/>
                </a:lnTo>
                <a:lnTo>
                  <a:pt x="39410" y="218545"/>
                </a:lnTo>
                <a:cubicBezTo>
                  <a:pt x="49495" y="218545"/>
                  <a:pt x="59583" y="222318"/>
                  <a:pt x="67281" y="229864"/>
                </a:cubicBezTo>
                <a:cubicBezTo>
                  <a:pt x="82677" y="244944"/>
                  <a:pt x="82677" y="269402"/>
                  <a:pt x="67281" y="284494"/>
                </a:cubicBezTo>
                <a:cubicBezTo>
                  <a:pt x="59588" y="292039"/>
                  <a:pt x="49504" y="295812"/>
                  <a:pt x="39418" y="295812"/>
                </a:cubicBezTo>
                <a:lnTo>
                  <a:pt x="39415" y="295811"/>
                </a:lnTo>
                <a:lnTo>
                  <a:pt x="39411" y="295812"/>
                </a:lnTo>
                <a:cubicBezTo>
                  <a:pt x="29329" y="295812"/>
                  <a:pt x="19245" y="292039"/>
                  <a:pt x="11547" y="284494"/>
                </a:cubicBezTo>
                <a:cubicBezTo>
                  <a:pt x="3849" y="276953"/>
                  <a:pt x="0" y="267066"/>
                  <a:pt x="0" y="257179"/>
                </a:cubicBezTo>
                <a:close/>
                <a:moveTo>
                  <a:pt x="0" y="475728"/>
                </a:moveTo>
                <a:cubicBezTo>
                  <a:pt x="0" y="465842"/>
                  <a:pt x="3849" y="455958"/>
                  <a:pt x="11547" y="448418"/>
                </a:cubicBezTo>
                <a:cubicBezTo>
                  <a:pt x="19239" y="440872"/>
                  <a:pt x="29324" y="437099"/>
                  <a:pt x="39407" y="437099"/>
                </a:cubicBezTo>
                <a:lnTo>
                  <a:pt x="39408" y="437099"/>
                </a:lnTo>
                <a:lnTo>
                  <a:pt x="39410" y="437099"/>
                </a:lnTo>
                <a:cubicBezTo>
                  <a:pt x="49495" y="437099"/>
                  <a:pt x="59583" y="440872"/>
                  <a:pt x="67281" y="448418"/>
                </a:cubicBezTo>
                <a:cubicBezTo>
                  <a:pt x="82677" y="463498"/>
                  <a:pt x="82677" y="487956"/>
                  <a:pt x="67281" y="503048"/>
                </a:cubicBezTo>
                <a:cubicBezTo>
                  <a:pt x="59588" y="510588"/>
                  <a:pt x="49504" y="514358"/>
                  <a:pt x="39418" y="514358"/>
                </a:cubicBezTo>
                <a:lnTo>
                  <a:pt x="39415" y="514357"/>
                </a:lnTo>
                <a:lnTo>
                  <a:pt x="39411" y="514358"/>
                </a:lnTo>
                <a:cubicBezTo>
                  <a:pt x="29329" y="514358"/>
                  <a:pt x="19245" y="510588"/>
                  <a:pt x="11547" y="503048"/>
                </a:cubicBezTo>
                <a:cubicBezTo>
                  <a:pt x="3849" y="495502"/>
                  <a:pt x="0" y="485614"/>
                  <a:pt x="0" y="475728"/>
                </a:cubicBezTo>
                <a:close/>
                <a:moveTo>
                  <a:pt x="0" y="881290"/>
                </a:moveTo>
                <a:cubicBezTo>
                  <a:pt x="0" y="871402"/>
                  <a:pt x="3849" y="861515"/>
                  <a:pt x="11547" y="853975"/>
                </a:cubicBezTo>
                <a:cubicBezTo>
                  <a:pt x="19239" y="846429"/>
                  <a:pt x="29324" y="842656"/>
                  <a:pt x="39407" y="842656"/>
                </a:cubicBezTo>
                <a:lnTo>
                  <a:pt x="39408" y="842656"/>
                </a:lnTo>
                <a:lnTo>
                  <a:pt x="39410" y="842656"/>
                </a:lnTo>
                <a:cubicBezTo>
                  <a:pt x="49495" y="842656"/>
                  <a:pt x="59583" y="846429"/>
                  <a:pt x="67281" y="853975"/>
                </a:cubicBezTo>
                <a:cubicBezTo>
                  <a:pt x="82677" y="869055"/>
                  <a:pt x="82677" y="893513"/>
                  <a:pt x="67281" y="908605"/>
                </a:cubicBezTo>
                <a:cubicBezTo>
                  <a:pt x="59588" y="916150"/>
                  <a:pt x="49504" y="919923"/>
                  <a:pt x="39418" y="919923"/>
                </a:cubicBezTo>
                <a:lnTo>
                  <a:pt x="39415" y="919922"/>
                </a:lnTo>
                <a:lnTo>
                  <a:pt x="39411" y="919923"/>
                </a:lnTo>
                <a:cubicBezTo>
                  <a:pt x="29329" y="919923"/>
                  <a:pt x="19245" y="916150"/>
                  <a:pt x="11547" y="908605"/>
                </a:cubicBezTo>
                <a:cubicBezTo>
                  <a:pt x="3849" y="901064"/>
                  <a:pt x="0" y="891177"/>
                  <a:pt x="0" y="881290"/>
                </a:cubicBezTo>
                <a:close/>
                <a:moveTo>
                  <a:pt x="0" y="1099839"/>
                </a:moveTo>
                <a:cubicBezTo>
                  <a:pt x="0" y="1089953"/>
                  <a:pt x="3849" y="1080069"/>
                  <a:pt x="11547" y="1072529"/>
                </a:cubicBezTo>
                <a:cubicBezTo>
                  <a:pt x="19239" y="1064983"/>
                  <a:pt x="29324" y="1061210"/>
                  <a:pt x="39407" y="1061210"/>
                </a:cubicBezTo>
                <a:lnTo>
                  <a:pt x="39408" y="1061210"/>
                </a:lnTo>
                <a:lnTo>
                  <a:pt x="39410" y="1061210"/>
                </a:lnTo>
                <a:cubicBezTo>
                  <a:pt x="49495" y="1061210"/>
                  <a:pt x="59583" y="1064983"/>
                  <a:pt x="67281" y="1072529"/>
                </a:cubicBezTo>
                <a:cubicBezTo>
                  <a:pt x="82677" y="1087609"/>
                  <a:pt x="82677" y="1112067"/>
                  <a:pt x="67281" y="1127159"/>
                </a:cubicBezTo>
                <a:cubicBezTo>
                  <a:pt x="59588" y="1134699"/>
                  <a:pt x="49504" y="1138469"/>
                  <a:pt x="39418" y="1138469"/>
                </a:cubicBezTo>
                <a:lnTo>
                  <a:pt x="39415" y="1138468"/>
                </a:lnTo>
                <a:lnTo>
                  <a:pt x="39411" y="1138469"/>
                </a:lnTo>
                <a:cubicBezTo>
                  <a:pt x="29329" y="1138469"/>
                  <a:pt x="19245" y="1134699"/>
                  <a:pt x="11547" y="1127159"/>
                </a:cubicBezTo>
                <a:cubicBezTo>
                  <a:pt x="3849" y="1119613"/>
                  <a:pt x="0" y="1109725"/>
                  <a:pt x="0" y="109983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873032" y="3869582"/>
            <a:ext cx="5054599" cy="466843"/>
          </a:xfrm>
          <a:prstGeom prst="roundRect">
            <a:avLst>
              <a:gd name="adj" fmla="val 6860"/>
            </a:avLst>
          </a:prstGeom>
          <a:solidFill>
            <a:schemeClr val="accent3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906610" y="5853695"/>
            <a:ext cx="1556837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汇报人：AiPPT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2948854" y="5844075"/>
            <a:ext cx="2064989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汇报时间：20XX.XX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768100" y="1642986"/>
            <a:ext cx="5327900" cy="3589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谢谢大家</a:t>
            </a:r>
            <a:endParaRPr kumimoji="1" lang="zh-CN" altLang="en-US"/>
          </a:p>
        </p:txBody>
      </p:sp>
      <p:pic>
        <p:nvPicPr>
          <p:cNvPr id="21" name=""/>
          <p:cNvPicPr>
            <a:picLocks noChangeAspect="1"/>
          </p:cNvPicPr>
          <p:nvPr/>
        </p:nvPicPr>
        <p:blipFill>
          <a:blip r:embed="rId6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2675295" y="785419"/>
            <a:ext cx="366458" cy="236270"/>
          </a:xfrm>
          <a:prstGeom prst="rect">
            <a:avLst/>
          </a:prstGeom>
          <a:noFill/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0" y="0"/>
            <a:ext cx="4236720" cy="6858000"/>
          </a:xfrm>
          <a:prstGeom prst="rect">
            <a:avLst/>
          </a:prstGeom>
          <a:solidFill>
            <a:schemeClr val="accent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5924885" y="1513858"/>
            <a:ext cx="5521147" cy="6150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流量现状总览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937678" y="1583483"/>
            <a:ext cx="856704" cy="548734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0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BF9000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1.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5924885" y="2469290"/>
            <a:ext cx="5521147" cy="6150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关键词战场解析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937678" y="2538916"/>
            <a:ext cx="856704" cy="548734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0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BF9000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2.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924885" y="3356478"/>
            <a:ext cx="5521147" cy="6150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用户行为洞察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937678" y="3426103"/>
            <a:ext cx="856704" cy="548734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0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BF9000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3.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5924885" y="4192482"/>
            <a:ext cx="5521147" cy="6150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优化策略与执行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937678" y="4262107"/>
            <a:ext cx="856704" cy="548734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0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BF9000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4.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924885" y="4960240"/>
            <a:ext cx="5521147" cy="6150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总结与展望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937678" y="5029865"/>
            <a:ext cx="856704" cy="548734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0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BF9000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5.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238585" y="2542558"/>
            <a:ext cx="1774647" cy="6150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30000"/>
                  </a:srgbClr>
                </a:solidFill>
                <a:latin typeface="OPPOSans B"/>
                <a:ea typeface="OPPOSans B"/>
                <a:cs typeface="OPPOSans B"/>
              </a:rPr>
              <a:t>CONTENTS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2178385" y="2415558"/>
            <a:ext cx="1673047" cy="9325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目录</a:t>
            </a: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55000"/>
          </a:blip>
          <a:srcRect l="0" t="0" r="0" b="0"/>
          <a:stretch>
            <a:fillRect/>
          </a:stretch>
        </p:blipFill>
        <p:spPr>
          <a:xfrm rot="0" flipH="0" flipV="0">
            <a:off x="-3577" y="-76504"/>
            <a:ext cx="12199153" cy="70110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3233694" flipH="0" flipV="0">
            <a:off x="-1503797" y="3700752"/>
            <a:ext cx="2371634" cy="2371635"/>
          </a:xfrm>
          <a:prstGeom prst="donut">
            <a:avLst>
              <a:gd name="adj" fmla="val 21922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3500000" flipH="0" flipV="0">
            <a:off x="6672872" y="4342988"/>
            <a:ext cx="6315039" cy="6315039"/>
          </a:xfrm>
          <a:prstGeom prst="donut">
            <a:avLst>
              <a:gd name="adj" fmla="val 28662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300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3233694" flipH="0" flipV="0">
            <a:off x="5847085" y="-2199029"/>
            <a:ext cx="3163092" cy="3163094"/>
          </a:xfrm>
          <a:prstGeom prst="donut">
            <a:avLst>
              <a:gd name="adj" fmla="val 13578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3233694" flipH="0" flipV="0">
            <a:off x="-750888" y="-1858981"/>
            <a:ext cx="2205486" cy="2205487"/>
          </a:xfrm>
          <a:prstGeom prst="donut">
            <a:avLst>
              <a:gd name="adj" fmla="val 21571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1507969" flipH="0" flipV="0">
            <a:off x="3051619" y="-172842"/>
            <a:ext cx="768610" cy="76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20392833" flipH="0" flipV="0">
            <a:off x="3545735" y="469666"/>
            <a:ext cx="421657" cy="42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21106072" flipH="0" flipV="0">
            <a:off x="6505703" y="1486465"/>
            <a:ext cx="486412" cy="48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18390936" flipH="0" flipV="0">
            <a:off x="6948204" y="1732555"/>
            <a:ext cx="266844" cy="2668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标题 1"/>
          <p:cNvSpPr txBox="1"/>
          <p:nvPr/>
        </p:nvSpPr>
        <p:spPr>
          <a:xfrm rot="10800000" flipH="0" flipV="0">
            <a:off x="11111834" y="-176084"/>
            <a:ext cx="458532" cy="1138469"/>
          </a:xfrm>
          <a:custGeom>
            <a:avLst/>
            <a:gdLst>
              <a:gd name="connsiteX0" fmla="*/ 379726 w 458532"/>
              <a:gd name="connsiteY0" fmla="*/ 38625 h 1138469"/>
              <a:gd name="connsiteX1" fmla="*/ 391273 w 458532"/>
              <a:gd name="connsiteY1" fmla="*/ 11310 h 1138469"/>
              <a:gd name="connsiteX2" fmla="*/ 446985 w 458532"/>
              <a:gd name="connsiteY2" fmla="*/ 11310 h 1138469"/>
              <a:gd name="connsiteX3" fmla="*/ 446985 w 458532"/>
              <a:gd name="connsiteY3" fmla="*/ 65940 h 1138469"/>
              <a:gd name="connsiteX4" fmla="*/ 391273 w 458532"/>
              <a:gd name="connsiteY4" fmla="*/ 65940 h 1138469"/>
              <a:gd name="connsiteX5" fmla="*/ 379726 w 458532"/>
              <a:gd name="connsiteY5" fmla="*/ 38625 h 1138469"/>
              <a:gd name="connsiteX6" fmla="*/ 379726 w 458532"/>
              <a:gd name="connsiteY6" fmla="*/ 257179 h 1138469"/>
              <a:gd name="connsiteX7" fmla="*/ 391273 w 458532"/>
              <a:gd name="connsiteY7" fmla="*/ 229864 h 1138469"/>
              <a:gd name="connsiteX8" fmla="*/ 446985 w 458532"/>
              <a:gd name="connsiteY8" fmla="*/ 229864 h 1138469"/>
              <a:gd name="connsiteX9" fmla="*/ 446985 w 458532"/>
              <a:gd name="connsiteY9" fmla="*/ 284494 h 1138469"/>
              <a:gd name="connsiteX10" fmla="*/ 391273 w 458532"/>
              <a:gd name="connsiteY10" fmla="*/ 284494 h 1138469"/>
              <a:gd name="connsiteX11" fmla="*/ 379726 w 458532"/>
              <a:gd name="connsiteY11" fmla="*/ 257179 h 1138469"/>
              <a:gd name="connsiteX12" fmla="*/ 379726 w 458532"/>
              <a:gd name="connsiteY12" fmla="*/ 475728 h 1138469"/>
              <a:gd name="connsiteX13" fmla="*/ 391273 w 458532"/>
              <a:gd name="connsiteY13" fmla="*/ 448418 h 1138469"/>
              <a:gd name="connsiteX14" fmla="*/ 446985 w 458532"/>
              <a:gd name="connsiteY14" fmla="*/ 448418 h 1138469"/>
              <a:gd name="connsiteX15" fmla="*/ 446985 w 458532"/>
              <a:gd name="connsiteY15" fmla="*/ 503048 h 1138469"/>
              <a:gd name="connsiteX16" fmla="*/ 391273 w 458532"/>
              <a:gd name="connsiteY16" fmla="*/ 503048 h 1138469"/>
              <a:gd name="connsiteX17" fmla="*/ 379726 w 458532"/>
              <a:gd name="connsiteY17" fmla="*/ 475728 h 1138469"/>
              <a:gd name="connsiteX18" fmla="*/ 379726 w 458532"/>
              <a:gd name="connsiteY18" fmla="*/ 662736 h 1138469"/>
              <a:gd name="connsiteX19" fmla="*/ 391273 w 458532"/>
              <a:gd name="connsiteY19" fmla="*/ 635421 h 1138469"/>
              <a:gd name="connsiteX20" fmla="*/ 446985 w 458532"/>
              <a:gd name="connsiteY20" fmla="*/ 635421 h 1138469"/>
              <a:gd name="connsiteX21" fmla="*/ 446985 w 458532"/>
              <a:gd name="connsiteY21" fmla="*/ 690051 h 1138469"/>
              <a:gd name="connsiteX22" fmla="*/ 391273 w 458532"/>
              <a:gd name="connsiteY22" fmla="*/ 690051 h 1138469"/>
              <a:gd name="connsiteX23" fmla="*/ 379726 w 458532"/>
              <a:gd name="connsiteY23" fmla="*/ 662736 h 1138469"/>
              <a:gd name="connsiteX24" fmla="*/ 379726 w 458532"/>
              <a:gd name="connsiteY24" fmla="*/ 881290 h 1138469"/>
              <a:gd name="connsiteX25" fmla="*/ 391273 w 458532"/>
              <a:gd name="connsiteY25" fmla="*/ 853975 h 1138469"/>
              <a:gd name="connsiteX26" fmla="*/ 446985 w 458532"/>
              <a:gd name="connsiteY26" fmla="*/ 853975 h 1138469"/>
              <a:gd name="connsiteX27" fmla="*/ 446985 w 458532"/>
              <a:gd name="connsiteY27" fmla="*/ 908605 h 1138469"/>
              <a:gd name="connsiteX28" fmla="*/ 391273 w 458532"/>
              <a:gd name="connsiteY28" fmla="*/ 908605 h 1138469"/>
              <a:gd name="connsiteX29" fmla="*/ 379726 w 458532"/>
              <a:gd name="connsiteY29" fmla="*/ 881290 h 1138469"/>
              <a:gd name="connsiteX30" fmla="*/ 379726 w 458532"/>
              <a:gd name="connsiteY30" fmla="*/ 1099839 h 1138469"/>
              <a:gd name="connsiteX31" fmla="*/ 391273 w 458532"/>
              <a:gd name="connsiteY31" fmla="*/ 1072529 h 1138469"/>
              <a:gd name="connsiteX32" fmla="*/ 446985 w 458532"/>
              <a:gd name="connsiteY32" fmla="*/ 1072529 h 1138469"/>
              <a:gd name="connsiteX33" fmla="*/ 446985 w 458532"/>
              <a:gd name="connsiteY33" fmla="*/ 1127159 h 1138469"/>
              <a:gd name="connsiteX34" fmla="*/ 391273 w 458532"/>
              <a:gd name="connsiteY34" fmla="*/ 1127159 h 1138469"/>
              <a:gd name="connsiteX35" fmla="*/ 379726 w 458532"/>
              <a:gd name="connsiteY35" fmla="*/ 1099839 h 1138469"/>
              <a:gd name="connsiteX36" fmla="*/ 189869 w 458532"/>
              <a:gd name="connsiteY36" fmla="*/ 38625 h 1138469"/>
              <a:gd name="connsiteX37" fmla="*/ 201416 w 458532"/>
              <a:gd name="connsiteY37" fmla="*/ 11310 h 1138469"/>
              <a:gd name="connsiteX38" fmla="*/ 257128 w 458532"/>
              <a:gd name="connsiteY38" fmla="*/ 11310 h 1138469"/>
              <a:gd name="connsiteX39" fmla="*/ 257128 w 458532"/>
              <a:gd name="connsiteY39" fmla="*/ 65940 h 1138469"/>
              <a:gd name="connsiteX40" fmla="*/ 201416 w 458532"/>
              <a:gd name="connsiteY40" fmla="*/ 65940 h 1138469"/>
              <a:gd name="connsiteX41" fmla="*/ 189869 w 458532"/>
              <a:gd name="connsiteY41" fmla="*/ 38625 h 1138469"/>
              <a:gd name="connsiteX42" fmla="*/ 189869 w 458532"/>
              <a:gd name="connsiteY42" fmla="*/ 257179 h 1138469"/>
              <a:gd name="connsiteX43" fmla="*/ 201416 w 458532"/>
              <a:gd name="connsiteY43" fmla="*/ 229864 h 1138469"/>
              <a:gd name="connsiteX44" fmla="*/ 257128 w 458532"/>
              <a:gd name="connsiteY44" fmla="*/ 229864 h 1138469"/>
              <a:gd name="connsiteX45" fmla="*/ 257128 w 458532"/>
              <a:gd name="connsiteY45" fmla="*/ 284494 h 1138469"/>
              <a:gd name="connsiteX46" fmla="*/ 201416 w 458532"/>
              <a:gd name="connsiteY46" fmla="*/ 284494 h 1138469"/>
              <a:gd name="connsiteX47" fmla="*/ 189869 w 458532"/>
              <a:gd name="connsiteY47" fmla="*/ 257179 h 1138469"/>
              <a:gd name="connsiteX48" fmla="*/ 189869 w 458532"/>
              <a:gd name="connsiteY48" fmla="*/ 475728 h 1138469"/>
              <a:gd name="connsiteX49" fmla="*/ 201416 w 458532"/>
              <a:gd name="connsiteY49" fmla="*/ 448418 h 1138469"/>
              <a:gd name="connsiteX50" fmla="*/ 257128 w 458532"/>
              <a:gd name="connsiteY50" fmla="*/ 448418 h 1138469"/>
              <a:gd name="connsiteX51" fmla="*/ 257128 w 458532"/>
              <a:gd name="connsiteY51" fmla="*/ 503048 h 1138469"/>
              <a:gd name="connsiteX52" fmla="*/ 201416 w 458532"/>
              <a:gd name="connsiteY52" fmla="*/ 503048 h 1138469"/>
              <a:gd name="connsiteX53" fmla="*/ 189869 w 458532"/>
              <a:gd name="connsiteY53" fmla="*/ 475728 h 1138469"/>
              <a:gd name="connsiteX54" fmla="*/ 189869 w 458532"/>
              <a:gd name="connsiteY54" fmla="*/ 662736 h 1138469"/>
              <a:gd name="connsiteX55" fmla="*/ 201416 w 458532"/>
              <a:gd name="connsiteY55" fmla="*/ 635421 h 1138469"/>
              <a:gd name="connsiteX56" fmla="*/ 257128 w 458532"/>
              <a:gd name="connsiteY56" fmla="*/ 635421 h 1138469"/>
              <a:gd name="connsiteX57" fmla="*/ 257128 w 458532"/>
              <a:gd name="connsiteY57" fmla="*/ 690051 h 1138469"/>
              <a:gd name="connsiteX58" fmla="*/ 201416 w 458532"/>
              <a:gd name="connsiteY58" fmla="*/ 690051 h 1138469"/>
              <a:gd name="connsiteX59" fmla="*/ 189869 w 458532"/>
              <a:gd name="connsiteY59" fmla="*/ 662736 h 1138469"/>
              <a:gd name="connsiteX60" fmla="*/ 189869 w 458532"/>
              <a:gd name="connsiteY60" fmla="*/ 881290 h 1138469"/>
              <a:gd name="connsiteX61" fmla="*/ 201416 w 458532"/>
              <a:gd name="connsiteY61" fmla="*/ 853975 h 1138469"/>
              <a:gd name="connsiteX62" fmla="*/ 257128 w 458532"/>
              <a:gd name="connsiteY62" fmla="*/ 853975 h 1138469"/>
              <a:gd name="connsiteX63" fmla="*/ 257128 w 458532"/>
              <a:gd name="connsiteY63" fmla="*/ 908605 h 1138469"/>
              <a:gd name="connsiteX64" fmla="*/ 201416 w 458532"/>
              <a:gd name="connsiteY64" fmla="*/ 908605 h 1138469"/>
              <a:gd name="connsiteX65" fmla="*/ 189869 w 458532"/>
              <a:gd name="connsiteY65" fmla="*/ 881290 h 1138469"/>
              <a:gd name="connsiteX66" fmla="*/ 189869 w 458532"/>
              <a:gd name="connsiteY66" fmla="*/ 1099839 h 1138469"/>
              <a:gd name="connsiteX67" fmla="*/ 201416 w 458532"/>
              <a:gd name="connsiteY67" fmla="*/ 1072529 h 1138469"/>
              <a:gd name="connsiteX68" fmla="*/ 257128 w 458532"/>
              <a:gd name="connsiteY68" fmla="*/ 1072529 h 1138469"/>
              <a:gd name="connsiteX69" fmla="*/ 257128 w 458532"/>
              <a:gd name="connsiteY69" fmla="*/ 1127159 h 1138469"/>
              <a:gd name="connsiteX70" fmla="*/ 201416 w 458532"/>
              <a:gd name="connsiteY70" fmla="*/ 1127159 h 1138469"/>
              <a:gd name="connsiteX71" fmla="*/ 189869 w 458532"/>
              <a:gd name="connsiteY71" fmla="*/ 1099839 h 1138469"/>
              <a:gd name="connsiteX72" fmla="*/ 8 w 458532"/>
              <a:gd name="connsiteY72" fmla="*/ 38621 h 1138469"/>
              <a:gd name="connsiteX73" fmla="*/ 11547 w 458532"/>
              <a:gd name="connsiteY73" fmla="*/ 11310 h 1138469"/>
              <a:gd name="connsiteX74" fmla="*/ 39410 w 458532"/>
              <a:gd name="connsiteY74" fmla="*/ 0 h 1138469"/>
              <a:gd name="connsiteX75" fmla="*/ 39414 w 458532"/>
              <a:gd name="connsiteY75" fmla="*/ 2 h 1138469"/>
              <a:gd name="connsiteX76" fmla="*/ 39419 w 458532"/>
              <a:gd name="connsiteY76" fmla="*/ 0 h 1138469"/>
              <a:gd name="connsiteX77" fmla="*/ 51945 w 458532"/>
              <a:gd name="connsiteY77" fmla="*/ 5087 h 1138469"/>
              <a:gd name="connsiteX78" fmla="*/ 67281 w 458532"/>
              <a:gd name="connsiteY78" fmla="*/ 11310 h 1138469"/>
              <a:gd name="connsiteX79" fmla="*/ 67281 w 458532"/>
              <a:gd name="connsiteY79" fmla="*/ 65940 h 1138469"/>
              <a:gd name="connsiteX80" fmla="*/ 39418 w 458532"/>
              <a:gd name="connsiteY80" fmla="*/ 77259 h 1138469"/>
              <a:gd name="connsiteX81" fmla="*/ 39415 w 458532"/>
              <a:gd name="connsiteY81" fmla="*/ 77258 h 1138469"/>
              <a:gd name="connsiteX82" fmla="*/ 39412 w 458532"/>
              <a:gd name="connsiteY82" fmla="*/ 77259 h 1138469"/>
              <a:gd name="connsiteX83" fmla="*/ 11547 w 458532"/>
              <a:gd name="connsiteY83" fmla="*/ 65940 h 1138469"/>
              <a:gd name="connsiteX84" fmla="*/ 10 w 458532"/>
              <a:gd name="connsiteY84" fmla="*/ 38625 h 1138469"/>
              <a:gd name="connsiteX85" fmla="*/ 10 w 458532"/>
              <a:gd name="connsiteY85" fmla="*/ 38625 h 1138469"/>
              <a:gd name="connsiteX86" fmla="*/ 8 w 458532"/>
              <a:gd name="connsiteY86" fmla="*/ 662732 h 1138469"/>
              <a:gd name="connsiteX87" fmla="*/ 11547 w 458532"/>
              <a:gd name="connsiteY87" fmla="*/ 635421 h 1138469"/>
              <a:gd name="connsiteX88" fmla="*/ 39410 w 458532"/>
              <a:gd name="connsiteY88" fmla="*/ 624111 h 1138469"/>
              <a:gd name="connsiteX89" fmla="*/ 39414 w 458532"/>
              <a:gd name="connsiteY89" fmla="*/ 624113 h 1138469"/>
              <a:gd name="connsiteX90" fmla="*/ 39418 w 458532"/>
              <a:gd name="connsiteY90" fmla="*/ 624111 h 1138469"/>
              <a:gd name="connsiteX91" fmla="*/ 51945 w 458532"/>
              <a:gd name="connsiteY91" fmla="*/ 629198 h 1138469"/>
              <a:gd name="connsiteX92" fmla="*/ 67281 w 458532"/>
              <a:gd name="connsiteY92" fmla="*/ 635421 h 1138469"/>
              <a:gd name="connsiteX93" fmla="*/ 67281 w 458532"/>
              <a:gd name="connsiteY93" fmla="*/ 690051 h 1138469"/>
              <a:gd name="connsiteX94" fmla="*/ 39418 w 458532"/>
              <a:gd name="connsiteY94" fmla="*/ 701370 h 1138469"/>
              <a:gd name="connsiteX95" fmla="*/ 39415 w 458532"/>
              <a:gd name="connsiteY95" fmla="*/ 701369 h 1138469"/>
              <a:gd name="connsiteX96" fmla="*/ 39412 w 458532"/>
              <a:gd name="connsiteY96" fmla="*/ 701370 h 1138469"/>
              <a:gd name="connsiteX97" fmla="*/ 11547 w 458532"/>
              <a:gd name="connsiteY97" fmla="*/ 690051 h 1138469"/>
              <a:gd name="connsiteX98" fmla="*/ 10 w 458532"/>
              <a:gd name="connsiteY98" fmla="*/ 662736 h 1138469"/>
              <a:gd name="connsiteX99" fmla="*/ 10 w 458532"/>
              <a:gd name="connsiteY99" fmla="*/ 662736 h 1138469"/>
              <a:gd name="connsiteX100" fmla="*/ 0 w 458532"/>
              <a:gd name="connsiteY100" fmla="*/ 257179 h 1138469"/>
              <a:gd name="connsiteX101" fmla="*/ 11547 w 458532"/>
              <a:gd name="connsiteY101" fmla="*/ 229864 h 1138469"/>
              <a:gd name="connsiteX102" fmla="*/ 39407 w 458532"/>
              <a:gd name="connsiteY102" fmla="*/ 218545 h 1138469"/>
              <a:gd name="connsiteX103" fmla="*/ 39408 w 458532"/>
              <a:gd name="connsiteY103" fmla="*/ 218545 h 1138469"/>
              <a:gd name="connsiteX104" fmla="*/ 39410 w 458532"/>
              <a:gd name="connsiteY104" fmla="*/ 218545 h 1138469"/>
              <a:gd name="connsiteX105" fmla="*/ 67281 w 458532"/>
              <a:gd name="connsiteY105" fmla="*/ 229864 h 1138469"/>
              <a:gd name="connsiteX106" fmla="*/ 67281 w 458532"/>
              <a:gd name="connsiteY106" fmla="*/ 284494 h 1138469"/>
              <a:gd name="connsiteX107" fmla="*/ 39418 w 458532"/>
              <a:gd name="connsiteY107" fmla="*/ 295812 h 1138469"/>
              <a:gd name="connsiteX108" fmla="*/ 39415 w 458532"/>
              <a:gd name="connsiteY108" fmla="*/ 295811 h 1138469"/>
              <a:gd name="connsiteX109" fmla="*/ 39411 w 458532"/>
              <a:gd name="connsiteY109" fmla="*/ 295812 h 1138469"/>
              <a:gd name="connsiteX110" fmla="*/ 11547 w 458532"/>
              <a:gd name="connsiteY110" fmla="*/ 284494 h 1138469"/>
              <a:gd name="connsiteX111" fmla="*/ 0 w 458532"/>
              <a:gd name="connsiteY111" fmla="*/ 257179 h 1138469"/>
              <a:gd name="connsiteX112" fmla="*/ 0 w 458532"/>
              <a:gd name="connsiteY112" fmla="*/ 475728 h 1138469"/>
              <a:gd name="connsiteX113" fmla="*/ 11547 w 458532"/>
              <a:gd name="connsiteY113" fmla="*/ 448418 h 1138469"/>
              <a:gd name="connsiteX114" fmla="*/ 39407 w 458532"/>
              <a:gd name="connsiteY114" fmla="*/ 437099 h 1138469"/>
              <a:gd name="connsiteX115" fmla="*/ 39408 w 458532"/>
              <a:gd name="connsiteY115" fmla="*/ 437099 h 1138469"/>
              <a:gd name="connsiteX116" fmla="*/ 39410 w 458532"/>
              <a:gd name="connsiteY116" fmla="*/ 437099 h 1138469"/>
              <a:gd name="connsiteX117" fmla="*/ 67281 w 458532"/>
              <a:gd name="connsiteY117" fmla="*/ 448418 h 1138469"/>
              <a:gd name="connsiteX118" fmla="*/ 67281 w 458532"/>
              <a:gd name="connsiteY118" fmla="*/ 503048 h 1138469"/>
              <a:gd name="connsiteX119" fmla="*/ 39418 w 458532"/>
              <a:gd name="connsiteY119" fmla="*/ 514358 h 1138469"/>
              <a:gd name="connsiteX120" fmla="*/ 39415 w 458532"/>
              <a:gd name="connsiteY120" fmla="*/ 514357 h 1138469"/>
              <a:gd name="connsiteX121" fmla="*/ 39411 w 458532"/>
              <a:gd name="connsiteY121" fmla="*/ 514358 h 1138469"/>
              <a:gd name="connsiteX122" fmla="*/ 11547 w 458532"/>
              <a:gd name="connsiteY122" fmla="*/ 503048 h 1138469"/>
              <a:gd name="connsiteX123" fmla="*/ 0 w 458532"/>
              <a:gd name="connsiteY123" fmla="*/ 475728 h 1138469"/>
              <a:gd name="connsiteX124" fmla="*/ 0 w 458532"/>
              <a:gd name="connsiteY124" fmla="*/ 881290 h 1138469"/>
              <a:gd name="connsiteX125" fmla="*/ 11547 w 458532"/>
              <a:gd name="connsiteY125" fmla="*/ 853975 h 1138469"/>
              <a:gd name="connsiteX126" fmla="*/ 39407 w 458532"/>
              <a:gd name="connsiteY126" fmla="*/ 842656 h 1138469"/>
              <a:gd name="connsiteX127" fmla="*/ 39408 w 458532"/>
              <a:gd name="connsiteY127" fmla="*/ 842656 h 1138469"/>
              <a:gd name="connsiteX128" fmla="*/ 39410 w 458532"/>
              <a:gd name="connsiteY128" fmla="*/ 842656 h 1138469"/>
              <a:gd name="connsiteX129" fmla="*/ 67281 w 458532"/>
              <a:gd name="connsiteY129" fmla="*/ 853975 h 1138469"/>
              <a:gd name="connsiteX130" fmla="*/ 67281 w 458532"/>
              <a:gd name="connsiteY130" fmla="*/ 908605 h 1138469"/>
              <a:gd name="connsiteX131" fmla="*/ 39418 w 458532"/>
              <a:gd name="connsiteY131" fmla="*/ 919923 h 1138469"/>
              <a:gd name="connsiteX132" fmla="*/ 39415 w 458532"/>
              <a:gd name="connsiteY132" fmla="*/ 919922 h 1138469"/>
              <a:gd name="connsiteX133" fmla="*/ 39411 w 458532"/>
              <a:gd name="connsiteY133" fmla="*/ 919923 h 1138469"/>
              <a:gd name="connsiteX134" fmla="*/ 11547 w 458532"/>
              <a:gd name="connsiteY134" fmla="*/ 908605 h 1138469"/>
              <a:gd name="connsiteX135" fmla="*/ 0 w 458532"/>
              <a:gd name="connsiteY135" fmla="*/ 881290 h 1138469"/>
              <a:gd name="connsiteX136" fmla="*/ 0 w 458532"/>
              <a:gd name="connsiteY136" fmla="*/ 1099839 h 1138469"/>
              <a:gd name="connsiteX137" fmla="*/ 11547 w 458532"/>
              <a:gd name="connsiteY137" fmla="*/ 1072529 h 1138469"/>
              <a:gd name="connsiteX138" fmla="*/ 39407 w 458532"/>
              <a:gd name="connsiteY138" fmla="*/ 1061210 h 1138469"/>
              <a:gd name="connsiteX139" fmla="*/ 39408 w 458532"/>
              <a:gd name="connsiteY139" fmla="*/ 1061210 h 1138469"/>
              <a:gd name="connsiteX140" fmla="*/ 39410 w 458532"/>
              <a:gd name="connsiteY140" fmla="*/ 1061210 h 1138469"/>
              <a:gd name="connsiteX141" fmla="*/ 67281 w 458532"/>
              <a:gd name="connsiteY141" fmla="*/ 1072529 h 1138469"/>
              <a:gd name="connsiteX142" fmla="*/ 67281 w 458532"/>
              <a:gd name="connsiteY142" fmla="*/ 1127159 h 1138469"/>
              <a:gd name="connsiteX143" fmla="*/ 39418 w 458532"/>
              <a:gd name="connsiteY143" fmla="*/ 1138469 h 1138469"/>
              <a:gd name="connsiteX144" fmla="*/ 39415 w 458532"/>
              <a:gd name="connsiteY144" fmla="*/ 1138468 h 1138469"/>
              <a:gd name="connsiteX145" fmla="*/ 39411 w 458532"/>
              <a:gd name="connsiteY145" fmla="*/ 1138469 h 1138469"/>
              <a:gd name="connsiteX146" fmla="*/ 11547 w 458532"/>
              <a:gd name="connsiteY146" fmla="*/ 1127159 h 1138469"/>
              <a:gd name="connsiteX147" fmla="*/ 0 w 458532"/>
              <a:gd name="connsiteY147" fmla="*/ 1099839 h 1138469"/>
            </a:gdLst>
            <a:rect l="l" t="t" r="r" b="b"/>
            <a:pathLst>
              <a:path w="458532" h="1138469">
                <a:moveTo>
                  <a:pt x="379726" y="38625"/>
                </a:moveTo>
                <a:cubicBezTo>
                  <a:pt x="379726" y="28738"/>
                  <a:pt x="383575" y="18850"/>
                  <a:pt x="391273" y="11310"/>
                </a:cubicBezTo>
                <a:cubicBezTo>
                  <a:pt x="406658" y="-3770"/>
                  <a:pt x="431611" y="-3770"/>
                  <a:pt x="446985" y="11310"/>
                </a:cubicBezTo>
                <a:cubicBezTo>
                  <a:pt x="462381" y="26402"/>
                  <a:pt x="462381" y="50860"/>
                  <a:pt x="446985" y="65940"/>
                </a:cubicBezTo>
                <a:cubicBezTo>
                  <a:pt x="431611" y="81032"/>
                  <a:pt x="406669" y="81032"/>
                  <a:pt x="391273" y="65940"/>
                </a:cubicBezTo>
                <a:cubicBezTo>
                  <a:pt x="383575" y="58400"/>
                  <a:pt x="379726" y="48513"/>
                  <a:pt x="379726" y="38625"/>
                </a:cubicBezTo>
                <a:close/>
                <a:moveTo>
                  <a:pt x="379726" y="257179"/>
                </a:moveTo>
                <a:cubicBezTo>
                  <a:pt x="379726" y="247291"/>
                  <a:pt x="383575" y="237404"/>
                  <a:pt x="391273" y="229864"/>
                </a:cubicBezTo>
                <a:cubicBezTo>
                  <a:pt x="406658" y="214772"/>
                  <a:pt x="431611" y="214772"/>
                  <a:pt x="446985" y="229864"/>
                </a:cubicBezTo>
                <a:cubicBezTo>
                  <a:pt x="462381" y="244944"/>
                  <a:pt x="462381" y="269413"/>
                  <a:pt x="446985" y="284494"/>
                </a:cubicBezTo>
                <a:cubicBezTo>
                  <a:pt x="431611" y="299585"/>
                  <a:pt x="406669" y="299585"/>
                  <a:pt x="391273" y="284494"/>
                </a:cubicBezTo>
                <a:cubicBezTo>
                  <a:pt x="383575" y="276953"/>
                  <a:pt x="379726" y="267066"/>
                  <a:pt x="379726" y="257179"/>
                </a:cubicBezTo>
                <a:close/>
                <a:moveTo>
                  <a:pt x="379726" y="475728"/>
                </a:moveTo>
                <a:cubicBezTo>
                  <a:pt x="379726" y="465842"/>
                  <a:pt x="383575" y="455958"/>
                  <a:pt x="391273" y="448418"/>
                </a:cubicBezTo>
                <a:cubicBezTo>
                  <a:pt x="406658" y="433326"/>
                  <a:pt x="431611" y="433326"/>
                  <a:pt x="446985" y="448418"/>
                </a:cubicBezTo>
                <a:cubicBezTo>
                  <a:pt x="462381" y="463498"/>
                  <a:pt x="462381" y="487967"/>
                  <a:pt x="446985" y="503048"/>
                </a:cubicBezTo>
                <a:cubicBezTo>
                  <a:pt x="431611" y="518128"/>
                  <a:pt x="406669" y="518128"/>
                  <a:pt x="391273" y="503048"/>
                </a:cubicBezTo>
                <a:cubicBezTo>
                  <a:pt x="383575" y="495502"/>
                  <a:pt x="379726" y="485614"/>
                  <a:pt x="379726" y="475728"/>
                </a:cubicBezTo>
                <a:close/>
                <a:moveTo>
                  <a:pt x="379726" y="662736"/>
                </a:moveTo>
                <a:cubicBezTo>
                  <a:pt x="379726" y="652849"/>
                  <a:pt x="383575" y="642961"/>
                  <a:pt x="391273" y="635421"/>
                </a:cubicBezTo>
                <a:cubicBezTo>
                  <a:pt x="406658" y="620341"/>
                  <a:pt x="431611" y="620341"/>
                  <a:pt x="446985" y="635421"/>
                </a:cubicBezTo>
                <a:cubicBezTo>
                  <a:pt x="462381" y="650513"/>
                  <a:pt x="462381" y="674971"/>
                  <a:pt x="446985" y="690051"/>
                </a:cubicBezTo>
                <a:cubicBezTo>
                  <a:pt x="431611" y="705143"/>
                  <a:pt x="406669" y="705143"/>
                  <a:pt x="391273" y="690051"/>
                </a:cubicBezTo>
                <a:cubicBezTo>
                  <a:pt x="383575" y="682511"/>
                  <a:pt x="379726" y="672624"/>
                  <a:pt x="379726" y="662736"/>
                </a:cubicBezTo>
                <a:close/>
                <a:moveTo>
                  <a:pt x="379726" y="881290"/>
                </a:moveTo>
                <a:cubicBezTo>
                  <a:pt x="379726" y="871402"/>
                  <a:pt x="383575" y="861515"/>
                  <a:pt x="391273" y="853975"/>
                </a:cubicBezTo>
                <a:cubicBezTo>
                  <a:pt x="406658" y="838883"/>
                  <a:pt x="431611" y="838883"/>
                  <a:pt x="446985" y="853975"/>
                </a:cubicBezTo>
                <a:cubicBezTo>
                  <a:pt x="462381" y="869055"/>
                  <a:pt x="462381" y="893524"/>
                  <a:pt x="446985" y="908605"/>
                </a:cubicBezTo>
                <a:cubicBezTo>
                  <a:pt x="431611" y="923696"/>
                  <a:pt x="406669" y="923696"/>
                  <a:pt x="391273" y="908605"/>
                </a:cubicBezTo>
                <a:cubicBezTo>
                  <a:pt x="383575" y="901064"/>
                  <a:pt x="379726" y="891177"/>
                  <a:pt x="379726" y="881290"/>
                </a:cubicBezTo>
                <a:close/>
                <a:moveTo>
                  <a:pt x="379726" y="1099839"/>
                </a:moveTo>
                <a:cubicBezTo>
                  <a:pt x="379726" y="1089953"/>
                  <a:pt x="383575" y="1080069"/>
                  <a:pt x="391273" y="1072529"/>
                </a:cubicBezTo>
                <a:cubicBezTo>
                  <a:pt x="406658" y="1057437"/>
                  <a:pt x="431611" y="1057437"/>
                  <a:pt x="446985" y="1072529"/>
                </a:cubicBezTo>
                <a:cubicBezTo>
                  <a:pt x="462381" y="1087609"/>
                  <a:pt x="462381" y="1112078"/>
                  <a:pt x="446985" y="1127159"/>
                </a:cubicBezTo>
                <a:cubicBezTo>
                  <a:pt x="431611" y="1142239"/>
                  <a:pt x="406669" y="1142239"/>
                  <a:pt x="391273" y="1127159"/>
                </a:cubicBezTo>
                <a:cubicBezTo>
                  <a:pt x="383575" y="1119613"/>
                  <a:pt x="379726" y="1109725"/>
                  <a:pt x="379726" y="1099839"/>
                </a:cubicBezTo>
                <a:close/>
                <a:moveTo>
                  <a:pt x="189869" y="38625"/>
                </a:moveTo>
                <a:cubicBezTo>
                  <a:pt x="189869" y="28738"/>
                  <a:pt x="193718" y="18850"/>
                  <a:pt x="201416" y="11310"/>
                </a:cubicBezTo>
                <a:cubicBezTo>
                  <a:pt x="216801" y="-3770"/>
                  <a:pt x="241754" y="-3770"/>
                  <a:pt x="257128" y="11310"/>
                </a:cubicBezTo>
                <a:cubicBezTo>
                  <a:pt x="272524" y="26402"/>
                  <a:pt x="272524" y="50860"/>
                  <a:pt x="257128" y="65940"/>
                </a:cubicBezTo>
                <a:cubicBezTo>
                  <a:pt x="241754" y="81032"/>
                  <a:pt x="216812" y="81032"/>
                  <a:pt x="201416" y="65940"/>
                </a:cubicBezTo>
                <a:cubicBezTo>
                  <a:pt x="193718" y="58400"/>
                  <a:pt x="189869" y="48513"/>
                  <a:pt x="189869" y="38625"/>
                </a:cubicBezTo>
                <a:close/>
                <a:moveTo>
                  <a:pt x="189869" y="257179"/>
                </a:moveTo>
                <a:cubicBezTo>
                  <a:pt x="189869" y="247291"/>
                  <a:pt x="193718" y="237404"/>
                  <a:pt x="201416" y="229864"/>
                </a:cubicBezTo>
                <a:cubicBezTo>
                  <a:pt x="216801" y="214772"/>
                  <a:pt x="241754" y="214772"/>
                  <a:pt x="257128" y="229864"/>
                </a:cubicBezTo>
                <a:cubicBezTo>
                  <a:pt x="272524" y="244944"/>
                  <a:pt x="272524" y="269413"/>
                  <a:pt x="257128" y="284494"/>
                </a:cubicBezTo>
                <a:cubicBezTo>
                  <a:pt x="241754" y="299585"/>
                  <a:pt x="216812" y="299585"/>
                  <a:pt x="201416" y="284494"/>
                </a:cubicBezTo>
                <a:cubicBezTo>
                  <a:pt x="193718" y="276953"/>
                  <a:pt x="189869" y="267066"/>
                  <a:pt x="189869" y="257179"/>
                </a:cubicBezTo>
                <a:close/>
                <a:moveTo>
                  <a:pt x="189869" y="475728"/>
                </a:moveTo>
                <a:cubicBezTo>
                  <a:pt x="189869" y="465842"/>
                  <a:pt x="193718" y="455958"/>
                  <a:pt x="201416" y="448418"/>
                </a:cubicBezTo>
                <a:cubicBezTo>
                  <a:pt x="216801" y="433326"/>
                  <a:pt x="241754" y="433326"/>
                  <a:pt x="257128" y="448418"/>
                </a:cubicBezTo>
                <a:cubicBezTo>
                  <a:pt x="272524" y="463498"/>
                  <a:pt x="272524" y="487967"/>
                  <a:pt x="257128" y="503048"/>
                </a:cubicBezTo>
                <a:cubicBezTo>
                  <a:pt x="241754" y="518128"/>
                  <a:pt x="216812" y="518128"/>
                  <a:pt x="201416" y="503048"/>
                </a:cubicBezTo>
                <a:cubicBezTo>
                  <a:pt x="193718" y="495502"/>
                  <a:pt x="189869" y="485614"/>
                  <a:pt x="189869" y="475728"/>
                </a:cubicBezTo>
                <a:close/>
                <a:moveTo>
                  <a:pt x="189869" y="662736"/>
                </a:moveTo>
                <a:cubicBezTo>
                  <a:pt x="189869" y="652849"/>
                  <a:pt x="193718" y="642961"/>
                  <a:pt x="201416" y="635421"/>
                </a:cubicBezTo>
                <a:cubicBezTo>
                  <a:pt x="216801" y="620341"/>
                  <a:pt x="241754" y="620341"/>
                  <a:pt x="257128" y="635421"/>
                </a:cubicBezTo>
                <a:cubicBezTo>
                  <a:pt x="272524" y="650513"/>
                  <a:pt x="272524" y="674971"/>
                  <a:pt x="257128" y="690051"/>
                </a:cubicBezTo>
                <a:cubicBezTo>
                  <a:pt x="241754" y="705143"/>
                  <a:pt x="216812" y="705143"/>
                  <a:pt x="201416" y="690051"/>
                </a:cubicBezTo>
                <a:cubicBezTo>
                  <a:pt x="193718" y="682511"/>
                  <a:pt x="189869" y="672624"/>
                  <a:pt x="189869" y="662736"/>
                </a:cubicBezTo>
                <a:close/>
                <a:moveTo>
                  <a:pt x="189869" y="881290"/>
                </a:moveTo>
                <a:cubicBezTo>
                  <a:pt x="189869" y="871402"/>
                  <a:pt x="193718" y="861515"/>
                  <a:pt x="201416" y="853975"/>
                </a:cubicBezTo>
                <a:cubicBezTo>
                  <a:pt x="216801" y="838883"/>
                  <a:pt x="241754" y="838883"/>
                  <a:pt x="257128" y="853975"/>
                </a:cubicBezTo>
                <a:cubicBezTo>
                  <a:pt x="272524" y="869055"/>
                  <a:pt x="272524" y="893524"/>
                  <a:pt x="257128" y="908605"/>
                </a:cubicBezTo>
                <a:cubicBezTo>
                  <a:pt x="241754" y="923696"/>
                  <a:pt x="216812" y="923696"/>
                  <a:pt x="201416" y="908605"/>
                </a:cubicBezTo>
                <a:cubicBezTo>
                  <a:pt x="193718" y="901064"/>
                  <a:pt x="189869" y="891177"/>
                  <a:pt x="189869" y="881290"/>
                </a:cubicBezTo>
                <a:close/>
                <a:moveTo>
                  <a:pt x="189869" y="1099839"/>
                </a:moveTo>
                <a:cubicBezTo>
                  <a:pt x="189869" y="1089953"/>
                  <a:pt x="193718" y="1080069"/>
                  <a:pt x="201416" y="1072529"/>
                </a:cubicBezTo>
                <a:cubicBezTo>
                  <a:pt x="216801" y="1057437"/>
                  <a:pt x="241754" y="1057437"/>
                  <a:pt x="257128" y="1072529"/>
                </a:cubicBezTo>
                <a:cubicBezTo>
                  <a:pt x="272524" y="1087609"/>
                  <a:pt x="272524" y="1112078"/>
                  <a:pt x="257128" y="1127159"/>
                </a:cubicBezTo>
                <a:cubicBezTo>
                  <a:pt x="241754" y="1142239"/>
                  <a:pt x="216812" y="1142239"/>
                  <a:pt x="201416" y="1127159"/>
                </a:cubicBezTo>
                <a:cubicBezTo>
                  <a:pt x="193718" y="1119613"/>
                  <a:pt x="189869" y="1109725"/>
                  <a:pt x="189869" y="1099839"/>
                </a:cubicBezTo>
                <a:close/>
                <a:moveTo>
                  <a:pt x="8" y="38621"/>
                </a:moveTo>
                <a:cubicBezTo>
                  <a:pt x="8" y="28735"/>
                  <a:pt x="3855" y="18850"/>
                  <a:pt x="11547" y="11310"/>
                </a:cubicBezTo>
                <a:cubicBezTo>
                  <a:pt x="19239" y="3770"/>
                  <a:pt x="29324" y="0"/>
                  <a:pt x="39410" y="0"/>
                </a:cubicBezTo>
                <a:lnTo>
                  <a:pt x="39414" y="2"/>
                </a:lnTo>
                <a:lnTo>
                  <a:pt x="39419" y="0"/>
                </a:lnTo>
                <a:lnTo>
                  <a:pt x="51945" y="5087"/>
                </a:lnTo>
                <a:lnTo>
                  <a:pt x="67281" y="11310"/>
                </a:lnTo>
                <a:cubicBezTo>
                  <a:pt x="82677" y="26402"/>
                  <a:pt x="82677" y="50849"/>
                  <a:pt x="67281" y="65940"/>
                </a:cubicBezTo>
                <a:cubicBezTo>
                  <a:pt x="59588" y="73486"/>
                  <a:pt x="49504" y="77259"/>
                  <a:pt x="39418" y="77259"/>
                </a:cubicBezTo>
                <a:lnTo>
                  <a:pt x="39415" y="77258"/>
                </a:lnTo>
                <a:lnTo>
                  <a:pt x="39412" y="77259"/>
                </a:lnTo>
                <a:cubicBezTo>
                  <a:pt x="29330" y="77259"/>
                  <a:pt x="19245" y="73486"/>
                  <a:pt x="11547" y="65940"/>
                </a:cubicBezTo>
                <a:cubicBezTo>
                  <a:pt x="3855" y="58400"/>
                  <a:pt x="8" y="48513"/>
                  <a:pt x="10" y="38625"/>
                </a:cubicBezTo>
                <a:lnTo>
                  <a:pt x="10" y="38625"/>
                </a:lnTo>
                <a:close/>
                <a:moveTo>
                  <a:pt x="8" y="662732"/>
                </a:moveTo>
                <a:cubicBezTo>
                  <a:pt x="8" y="652846"/>
                  <a:pt x="3855" y="642961"/>
                  <a:pt x="11547" y="635421"/>
                </a:cubicBezTo>
                <a:cubicBezTo>
                  <a:pt x="19239" y="627881"/>
                  <a:pt x="29324" y="624111"/>
                  <a:pt x="39410" y="624111"/>
                </a:cubicBezTo>
                <a:lnTo>
                  <a:pt x="39414" y="624113"/>
                </a:lnTo>
                <a:lnTo>
                  <a:pt x="39418" y="624111"/>
                </a:lnTo>
                <a:lnTo>
                  <a:pt x="51945" y="629198"/>
                </a:lnTo>
                <a:lnTo>
                  <a:pt x="67281" y="635421"/>
                </a:lnTo>
                <a:cubicBezTo>
                  <a:pt x="82677" y="650513"/>
                  <a:pt x="82677" y="674960"/>
                  <a:pt x="67281" y="690051"/>
                </a:cubicBezTo>
                <a:cubicBezTo>
                  <a:pt x="59588" y="697597"/>
                  <a:pt x="49504" y="701370"/>
                  <a:pt x="39418" y="701370"/>
                </a:cubicBezTo>
                <a:lnTo>
                  <a:pt x="39415" y="701369"/>
                </a:lnTo>
                <a:lnTo>
                  <a:pt x="39412" y="701370"/>
                </a:lnTo>
                <a:cubicBezTo>
                  <a:pt x="29330" y="701370"/>
                  <a:pt x="19245" y="697597"/>
                  <a:pt x="11547" y="690051"/>
                </a:cubicBezTo>
                <a:cubicBezTo>
                  <a:pt x="3855" y="682511"/>
                  <a:pt x="8" y="672624"/>
                  <a:pt x="10" y="662736"/>
                </a:cubicBezTo>
                <a:lnTo>
                  <a:pt x="10" y="662736"/>
                </a:lnTo>
                <a:close/>
                <a:moveTo>
                  <a:pt x="0" y="257179"/>
                </a:moveTo>
                <a:cubicBezTo>
                  <a:pt x="0" y="247291"/>
                  <a:pt x="3849" y="237404"/>
                  <a:pt x="11547" y="229864"/>
                </a:cubicBezTo>
                <a:cubicBezTo>
                  <a:pt x="19239" y="222318"/>
                  <a:pt x="29324" y="218545"/>
                  <a:pt x="39407" y="218545"/>
                </a:cubicBezTo>
                <a:lnTo>
                  <a:pt x="39408" y="218545"/>
                </a:lnTo>
                <a:lnTo>
                  <a:pt x="39410" y="218545"/>
                </a:lnTo>
                <a:cubicBezTo>
                  <a:pt x="49495" y="218545"/>
                  <a:pt x="59583" y="222318"/>
                  <a:pt x="67281" y="229864"/>
                </a:cubicBezTo>
                <a:cubicBezTo>
                  <a:pt x="82677" y="244944"/>
                  <a:pt x="82677" y="269402"/>
                  <a:pt x="67281" y="284494"/>
                </a:cubicBezTo>
                <a:cubicBezTo>
                  <a:pt x="59588" y="292039"/>
                  <a:pt x="49504" y="295812"/>
                  <a:pt x="39418" y="295812"/>
                </a:cubicBezTo>
                <a:lnTo>
                  <a:pt x="39415" y="295811"/>
                </a:lnTo>
                <a:lnTo>
                  <a:pt x="39411" y="295812"/>
                </a:lnTo>
                <a:cubicBezTo>
                  <a:pt x="29329" y="295812"/>
                  <a:pt x="19245" y="292039"/>
                  <a:pt x="11547" y="284494"/>
                </a:cubicBezTo>
                <a:cubicBezTo>
                  <a:pt x="3849" y="276953"/>
                  <a:pt x="0" y="267066"/>
                  <a:pt x="0" y="257179"/>
                </a:cubicBezTo>
                <a:close/>
                <a:moveTo>
                  <a:pt x="0" y="475728"/>
                </a:moveTo>
                <a:cubicBezTo>
                  <a:pt x="0" y="465842"/>
                  <a:pt x="3849" y="455958"/>
                  <a:pt x="11547" y="448418"/>
                </a:cubicBezTo>
                <a:cubicBezTo>
                  <a:pt x="19239" y="440872"/>
                  <a:pt x="29324" y="437099"/>
                  <a:pt x="39407" y="437099"/>
                </a:cubicBezTo>
                <a:lnTo>
                  <a:pt x="39408" y="437099"/>
                </a:lnTo>
                <a:lnTo>
                  <a:pt x="39410" y="437099"/>
                </a:lnTo>
                <a:cubicBezTo>
                  <a:pt x="49495" y="437099"/>
                  <a:pt x="59583" y="440872"/>
                  <a:pt x="67281" y="448418"/>
                </a:cubicBezTo>
                <a:cubicBezTo>
                  <a:pt x="82677" y="463498"/>
                  <a:pt x="82677" y="487956"/>
                  <a:pt x="67281" y="503048"/>
                </a:cubicBezTo>
                <a:cubicBezTo>
                  <a:pt x="59588" y="510588"/>
                  <a:pt x="49504" y="514358"/>
                  <a:pt x="39418" y="514358"/>
                </a:cubicBezTo>
                <a:lnTo>
                  <a:pt x="39415" y="514357"/>
                </a:lnTo>
                <a:lnTo>
                  <a:pt x="39411" y="514358"/>
                </a:lnTo>
                <a:cubicBezTo>
                  <a:pt x="29329" y="514358"/>
                  <a:pt x="19245" y="510588"/>
                  <a:pt x="11547" y="503048"/>
                </a:cubicBezTo>
                <a:cubicBezTo>
                  <a:pt x="3849" y="495502"/>
                  <a:pt x="0" y="485614"/>
                  <a:pt x="0" y="475728"/>
                </a:cubicBezTo>
                <a:close/>
                <a:moveTo>
                  <a:pt x="0" y="881290"/>
                </a:moveTo>
                <a:cubicBezTo>
                  <a:pt x="0" y="871402"/>
                  <a:pt x="3849" y="861515"/>
                  <a:pt x="11547" y="853975"/>
                </a:cubicBezTo>
                <a:cubicBezTo>
                  <a:pt x="19239" y="846429"/>
                  <a:pt x="29324" y="842656"/>
                  <a:pt x="39407" y="842656"/>
                </a:cubicBezTo>
                <a:lnTo>
                  <a:pt x="39408" y="842656"/>
                </a:lnTo>
                <a:lnTo>
                  <a:pt x="39410" y="842656"/>
                </a:lnTo>
                <a:cubicBezTo>
                  <a:pt x="49495" y="842656"/>
                  <a:pt x="59583" y="846429"/>
                  <a:pt x="67281" y="853975"/>
                </a:cubicBezTo>
                <a:cubicBezTo>
                  <a:pt x="82677" y="869055"/>
                  <a:pt x="82677" y="893513"/>
                  <a:pt x="67281" y="908605"/>
                </a:cubicBezTo>
                <a:cubicBezTo>
                  <a:pt x="59588" y="916150"/>
                  <a:pt x="49504" y="919923"/>
                  <a:pt x="39418" y="919923"/>
                </a:cubicBezTo>
                <a:lnTo>
                  <a:pt x="39415" y="919922"/>
                </a:lnTo>
                <a:lnTo>
                  <a:pt x="39411" y="919923"/>
                </a:lnTo>
                <a:cubicBezTo>
                  <a:pt x="29329" y="919923"/>
                  <a:pt x="19245" y="916150"/>
                  <a:pt x="11547" y="908605"/>
                </a:cubicBezTo>
                <a:cubicBezTo>
                  <a:pt x="3849" y="901064"/>
                  <a:pt x="0" y="891177"/>
                  <a:pt x="0" y="881290"/>
                </a:cubicBezTo>
                <a:close/>
                <a:moveTo>
                  <a:pt x="0" y="1099839"/>
                </a:moveTo>
                <a:cubicBezTo>
                  <a:pt x="0" y="1089953"/>
                  <a:pt x="3849" y="1080069"/>
                  <a:pt x="11547" y="1072529"/>
                </a:cubicBezTo>
                <a:cubicBezTo>
                  <a:pt x="19239" y="1064983"/>
                  <a:pt x="29324" y="1061210"/>
                  <a:pt x="39407" y="1061210"/>
                </a:cubicBezTo>
                <a:lnTo>
                  <a:pt x="39408" y="1061210"/>
                </a:lnTo>
                <a:lnTo>
                  <a:pt x="39410" y="1061210"/>
                </a:lnTo>
                <a:cubicBezTo>
                  <a:pt x="49495" y="1061210"/>
                  <a:pt x="59583" y="1064983"/>
                  <a:pt x="67281" y="1072529"/>
                </a:cubicBezTo>
                <a:cubicBezTo>
                  <a:pt x="82677" y="1087609"/>
                  <a:pt x="82677" y="1112067"/>
                  <a:pt x="67281" y="1127159"/>
                </a:cubicBezTo>
                <a:cubicBezTo>
                  <a:pt x="59588" y="1134699"/>
                  <a:pt x="49504" y="1138469"/>
                  <a:pt x="39418" y="1138469"/>
                </a:cubicBezTo>
                <a:lnTo>
                  <a:pt x="39415" y="1138468"/>
                </a:lnTo>
                <a:lnTo>
                  <a:pt x="39411" y="1138469"/>
                </a:lnTo>
                <a:cubicBezTo>
                  <a:pt x="29329" y="1138469"/>
                  <a:pt x="19245" y="1134699"/>
                  <a:pt x="11547" y="1127159"/>
                </a:cubicBezTo>
                <a:cubicBezTo>
                  <a:pt x="3849" y="1119613"/>
                  <a:pt x="0" y="1109725"/>
                  <a:pt x="0" y="109983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5038695" y="5970777"/>
            <a:ext cx="458532" cy="1138469"/>
          </a:xfrm>
          <a:custGeom>
            <a:avLst/>
            <a:gdLst>
              <a:gd name="connsiteX0" fmla="*/ 379726 w 458532"/>
              <a:gd name="connsiteY0" fmla="*/ 38625 h 1138469"/>
              <a:gd name="connsiteX1" fmla="*/ 391273 w 458532"/>
              <a:gd name="connsiteY1" fmla="*/ 11310 h 1138469"/>
              <a:gd name="connsiteX2" fmla="*/ 446985 w 458532"/>
              <a:gd name="connsiteY2" fmla="*/ 11310 h 1138469"/>
              <a:gd name="connsiteX3" fmla="*/ 446985 w 458532"/>
              <a:gd name="connsiteY3" fmla="*/ 65940 h 1138469"/>
              <a:gd name="connsiteX4" fmla="*/ 391273 w 458532"/>
              <a:gd name="connsiteY4" fmla="*/ 65940 h 1138469"/>
              <a:gd name="connsiteX5" fmla="*/ 379726 w 458532"/>
              <a:gd name="connsiteY5" fmla="*/ 38625 h 1138469"/>
              <a:gd name="connsiteX6" fmla="*/ 379726 w 458532"/>
              <a:gd name="connsiteY6" fmla="*/ 257179 h 1138469"/>
              <a:gd name="connsiteX7" fmla="*/ 391273 w 458532"/>
              <a:gd name="connsiteY7" fmla="*/ 229864 h 1138469"/>
              <a:gd name="connsiteX8" fmla="*/ 446985 w 458532"/>
              <a:gd name="connsiteY8" fmla="*/ 229864 h 1138469"/>
              <a:gd name="connsiteX9" fmla="*/ 446985 w 458532"/>
              <a:gd name="connsiteY9" fmla="*/ 284494 h 1138469"/>
              <a:gd name="connsiteX10" fmla="*/ 391273 w 458532"/>
              <a:gd name="connsiteY10" fmla="*/ 284494 h 1138469"/>
              <a:gd name="connsiteX11" fmla="*/ 379726 w 458532"/>
              <a:gd name="connsiteY11" fmla="*/ 257179 h 1138469"/>
              <a:gd name="connsiteX12" fmla="*/ 379726 w 458532"/>
              <a:gd name="connsiteY12" fmla="*/ 475728 h 1138469"/>
              <a:gd name="connsiteX13" fmla="*/ 391273 w 458532"/>
              <a:gd name="connsiteY13" fmla="*/ 448418 h 1138469"/>
              <a:gd name="connsiteX14" fmla="*/ 446985 w 458532"/>
              <a:gd name="connsiteY14" fmla="*/ 448418 h 1138469"/>
              <a:gd name="connsiteX15" fmla="*/ 446985 w 458532"/>
              <a:gd name="connsiteY15" fmla="*/ 503048 h 1138469"/>
              <a:gd name="connsiteX16" fmla="*/ 391273 w 458532"/>
              <a:gd name="connsiteY16" fmla="*/ 503048 h 1138469"/>
              <a:gd name="connsiteX17" fmla="*/ 379726 w 458532"/>
              <a:gd name="connsiteY17" fmla="*/ 475728 h 1138469"/>
              <a:gd name="connsiteX18" fmla="*/ 379726 w 458532"/>
              <a:gd name="connsiteY18" fmla="*/ 662736 h 1138469"/>
              <a:gd name="connsiteX19" fmla="*/ 391273 w 458532"/>
              <a:gd name="connsiteY19" fmla="*/ 635421 h 1138469"/>
              <a:gd name="connsiteX20" fmla="*/ 446985 w 458532"/>
              <a:gd name="connsiteY20" fmla="*/ 635421 h 1138469"/>
              <a:gd name="connsiteX21" fmla="*/ 446985 w 458532"/>
              <a:gd name="connsiteY21" fmla="*/ 690051 h 1138469"/>
              <a:gd name="connsiteX22" fmla="*/ 391273 w 458532"/>
              <a:gd name="connsiteY22" fmla="*/ 690051 h 1138469"/>
              <a:gd name="connsiteX23" fmla="*/ 379726 w 458532"/>
              <a:gd name="connsiteY23" fmla="*/ 662736 h 1138469"/>
              <a:gd name="connsiteX24" fmla="*/ 379726 w 458532"/>
              <a:gd name="connsiteY24" fmla="*/ 881290 h 1138469"/>
              <a:gd name="connsiteX25" fmla="*/ 391273 w 458532"/>
              <a:gd name="connsiteY25" fmla="*/ 853975 h 1138469"/>
              <a:gd name="connsiteX26" fmla="*/ 446985 w 458532"/>
              <a:gd name="connsiteY26" fmla="*/ 853975 h 1138469"/>
              <a:gd name="connsiteX27" fmla="*/ 446985 w 458532"/>
              <a:gd name="connsiteY27" fmla="*/ 908605 h 1138469"/>
              <a:gd name="connsiteX28" fmla="*/ 391273 w 458532"/>
              <a:gd name="connsiteY28" fmla="*/ 908605 h 1138469"/>
              <a:gd name="connsiteX29" fmla="*/ 379726 w 458532"/>
              <a:gd name="connsiteY29" fmla="*/ 881290 h 1138469"/>
              <a:gd name="connsiteX30" fmla="*/ 379726 w 458532"/>
              <a:gd name="connsiteY30" fmla="*/ 1099839 h 1138469"/>
              <a:gd name="connsiteX31" fmla="*/ 391273 w 458532"/>
              <a:gd name="connsiteY31" fmla="*/ 1072529 h 1138469"/>
              <a:gd name="connsiteX32" fmla="*/ 446985 w 458532"/>
              <a:gd name="connsiteY32" fmla="*/ 1072529 h 1138469"/>
              <a:gd name="connsiteX33" fmla="*/ 446985 w 458532"/>
              <a:gd name="connsiteY33" fmla="*/ 1127159 h 1138469"/>
              <a:gd name="connsiteX34" fmla="*/ 391273 w 458532"/>
              <a:gd name="connsiteY34" fmla="*/ 1127159 h 1138469"/>
              <a:gd name="connsiteX35" fmla="*/ 379726 w 458532"/>
              <a:gd name="connsiteY35" fmla="*/ 1099839 h 1138469"/>
              <a:gd name="connsiteX36" fmla="*/ 189869 w 458532"/>
              <a:gd name="connsiteY36" fmla="*/ 38625 h 1138469"/>
              <a:gd name="connsiteX37" fmla="*/ 201416 w 458532"/>
              <a:gd name="connsiteY37" fmla="*/ 11310 h 1138469"/>
              <a:gd name="connsiteX38" fmla="*/ 257128 w 458532"/>
              <a:gd name="connsiteY38" fmla="*/ 11310 h 1138469"/>
              <a:gd name="connsiteX39" fmla="*/ 257128 w 458532"/>
              <a:gd name="connsiteY39" fmla="*/ 65940 h 1138469"/>
              <a:gd name="connsiteX40" fmla="*/ 201416 w 458532"/>
              <a:gd name="connsiteY40" fmla="*/ 65940 h 1138469"/>
              <a:gd name="connsiteX41" fmla="*/ 189869 w 458532"/>
              <a:gd name="connsiteY41" fmla="*/ 38625 h 1138469"/>
              <a:gd name="connsiteX42" fmla="*/ 189869 w 458532"/>
              <a:gd name="connsiteY42" fmla="*/ 257179 h 1138469"/>
              <a:gd name="connsiteX43" fmla="*/ 201416 w 458532"/>
              <a:gd name="connsiteY43" fmla="*/ 229864 h 1138469"/>
              <a:gd name="connsiteX44" fmla="*/ 257128 w 458532"/>
              <a:gd name="connsiteY44" fmla="*/ 229864 h 1138469"/>
              <a:gd name="connsiteX45" fmla="*/ 257128 w 458532"/>
              <a:gd name="connsiteY45" fmla="*/ 284494 h 1138469"/>
              <a:gd name="connsiteX46" fmla="*/ 201416 w 458532"/>
              <a:gd name="connsiteY46" fmla="*/ 284494 h 1138469"/>
              <a:gd name="connsiteX47" fmla="*/ 189869 w 458532"/>
              <a:gd name="connsiteY47" fmla="*/ 257179 h 1138469"/>
              <a:gd name="connsiteX48" fmla="*/ 189869 w 458532"/>
              <a:gd name="connsiteY48" fmla="*/ 475728 h 1138469"/>
              <a:gd name="connsiteX49" fmla="*/ 201416 w 458532"/>
              <a:gd name="connsiteY49" fmla="*/ 448418 h 1138469"/>
              <a:gd name="connsiteX50" fmla="*/ 257128 w 458532"/>
              <a:gd name="connsiteY50" fmla="*/ 448418 h 1138469"/>
              <a:gd name="connsiteX51" fmla="*/ 257128 w 458532"/>
              <a:gd name="connsiteY51" fmla="*/ 503048 h 1138469"/>
              <a:gd name="connsiteX52" fmla="*/ 201416 w 458532"/>
              <a:gd name="connsiteY52" fmla="*/ 503048 h 1138469"/>
              <a:gd name="connsiteX53" fmla="*/ 189869 w 458532"/>
              <a:gd name="connsiteY53" fmla="*/ 475728 h 1138469"/>
              <a:gd name="connsiteX54" fmla="*/ 189869 w 458532"/>
              <a:gd name="connsiteY54" fmla="*/ 662736 h 1138469"/>
              <a:gd name="connsiteX55" fmla="*/ 201416 w 458532"/>
              <a:gd name="connsiteY55" fmla="*/ 635421 h 1138469"/>
              <a:gd name="connsiteX56" fmla="*/ 257128 w 458532"/>
              <a:gd name="connsiteY56" fmla="*/ 635421 h 1138469"/>
              <a:gd name="connsiteX57" fmla="*/ 257128 w 458532"/>
              <a:gd name="connsiteY57" fmla="*/ 690051 h 1138469"/>
              <a:gd name="connsiteX58" fmla="*/ 201416 w 458532"/>
              <a:gd name="connsiteY58" fmla="*/ 690051 h 1138469"/>
              <a:gd name="connsiteX59" fmla="*/ 189869 w 458532"/>
              <a:gd name="connsiteY59" fmla="*/ 662736 h 1138469"/>
              <a:gd name="connsiteX60" fmla="*/ 189869 w 458532"/>
              <a:gd name="connsiteY60" fmla="*/ 881290 h 1138469"/>
              <a:gd name="connsiteX61" fmla="*/ 201416 w 458532"/>
              <a:gd name="connsiteY61" fmla="*/ 853975 h 1138469"/>
              <a:gd name="connsiteX62" fmla="*/ 257128 w 458532"/>
              <a:gd name="connsiteY62" fmla="*/ 853975 h 1138469"/>
              <a:gd name="connsiteX63" fmla="*/ 257128 w 458532"/>
              <a:gd name="connsiteY63" fmla="*/ 908605 h 1138469"/>
              <a:gd name="connsiteX64" fmla="*/ 201416 w 458532"/>
              <a:gd name="connsiteY64" fmla="*/ 908605 h 1138469"/>
              <a:gd name="connsiteX65" fmla="*/ 189869 w 458532"/>
              <a:gd name="connsiteY65" fmla="*/ 881290 h 1138469"/>
              <a:gd name="connsiteX66" fmla="*/ 189869 w 458532"/>
              <a:gd name="connsiteY66" fmla="*/ 1099839 h 1138469"/>
              <a:gd name="connsiteX67" fmla="*/ 201416 w 458532"/>
              <a:gd name="connsiteY67" fmla="*/ 1072529 h 1138469"/>
              <a:gd name="connsiteX68" fmla="*/ 257128 w 458532"/>
              <a:gd name="connsiteY68" fmla="*/ 1072529 h 1138469"/>
              <a:gd name="connsiteX69" fmla="*/ 257128 w 458532"/>
              <a:gd name="connsiteY69" fmla="*/ 1127159 h 1138469"/>
              <a:gd name="connsiteX70" fmla="*/ 201416 w 458532"/>
              <a:gd name="connsiteY70" fmla="*/ 1127159 h 1138469"/>
              <a:gd name="connsiteX71" fmla="*/ 189869 w 458532"/>
              <a:gd name="connsiteY71" fmla="*/ 1099839 h 1138469"/>
              <a:gd name="connsiteX72" fmla="*/ 8 w 458532"/>
              <a:gd name="connsiteY72" fmla="*/ 38621 h 1138469"/>
              <a:gd name="connsiteX73" fmla="*/ 11547 w 458532"/>
              <a:gd name="connsiteY73" fmla="*/ 11310 h 1138469"/>
              <a:gd name="connsiteX74" fmla="*/ 39410 w 458532"/>
              <a:gd name="connsiteY74" fmla="*/ 0 h 1138469"/>
              <a:gd name="connsiteX75" fmla="*/ 39414 w 458532"/>
              <a:gd name="connsiteY75" fmla="*/ 2 h 1138469"/>
              <a:gd name="connsiteX76" fmla="*/ 39419 w 458532"/>
              <a:gd name="connsiteY76" fmla="*/ 0 h 1138469"/>
              <a:gd name="connsiteX77" fmla="*/ 51945 w 458532"/>
              <a:gd name="connsiteY77" fmla="*/ 5087 h 1138469"/>
              <a:gd name="connsiteX78" fmla="*/ 67281 w 458532"/>
              <a:gd name="connsiteY78" fmla="*/ 11310 h 1138469"/>
              <a:gd name="connsiteX79" fmla="*/ 67281 w 458532"/>
              <a:gd name="connsiteY79" fmla="*/ 65940 h 1138469"/>
              <a:gd name="connsiteX80" fmla="*/ 39418 w 458532"/>
              <a:gd name="connsiteY80" fmla="*/ 77259 h 1138469"/>
              <a:gd name="connsiteX81" fmla="*/ 39415 w 458532"/>
              <a:gd name="connsiteY81" fmla="*/ 77258 h 1138469"/>
              <a:gd name="connsiteX82" fmla="*/ 39412 w 458532"/>
              <a:gd name="connsiteY82" fmla="*/ 77259 h 1138469"/>
              <a:gd name="connsiteX83" fmla="*/ 11547 w 458532"/>
              <a:gd name="connsiteY83" fmla="*/ 65940 h 1138469"/>
              <a:gd name="connsiteX84" fmla="*/ 10 w 458532"/>
              <a:gd name="connsiteY84" fmla="*/ 38625 h 1138469"/>
              <a:gd name="connsiteX85" fmla="*/ 10 w 458532"/>
              <a:gd name="connsiteY85" fmla="*/ 38625 h 1138469"/>
              <a:gd name="connsiteX86" fmla="*/ 8 w 458532"/>
              <a:gd name="connsiteY86" fmla="*/ 662732 h 1138469"/>
              <a:gd name="connsiteX87" fmla="*/ 11547 w 458532"/>
              <a:gd name="connsiteY87" fmla="*/ 635421 h 1138469"/>
              <a:gd name="connsiteX88" fmla="*/ 39410 w 458532"/>
              <a:gd name="connsiteY88" fmla="*/ 624111 h 1138469"/>
              <a:gd name="connsiteX89" fmla="*/ 39414 w 458532"/>
              <a:gd name="connsiteY89" fmla="*/ 624113 h 1138469"/>
              <a:gd name="connsiteX90" fmla="*/ 39418 w 458532"/>
              <a:gd name="connsiteY90" fmla="*/ 624111 h 1138469"/>
              <a:gd name="connsiteX91" fmla="*/ 51945 w 458532"/>
              <a:gd name="connsiteY91" fmla="*/ 629198 h 1138469"/>
              <a:gd name="connsiteX92" fmla="*/ 67281 w 458532"/>
              <a:gd name="connsiteY92" fmla="*/ 635421 h 1138469"/>
              <a:gd name="connsiteX93" fmla="*/ 67281 w 458532"/>
              <a:gd name="connsiteY93" fmla="*/ 690051 h 1138469"/>
              <a:gd name="connsiteX94" fmla="*/ 39418 w 458532"/>
              <a:gd name="connsiteY94" fmla="*/ 701370 h 1138469"/>
              <a:gd name="connsiteX95" fmla="*/ 39415 w 458532"/>
              <a:gd name="connsiteY95" fmla="*/ 701369 h 1138469"/>
              <a:gd name="connsiteX96" fmla="*/ 39412 w 458532"/>
              <a:gd name="connsiteY96" fmla="*/ 701370 h 1138469"/>
              <a:gd name="connsiteX97" fmla="*/ 11547 w 458532"/>
              <a:gd name="connsiteY97" fmla="*/ 690051 h 1138469"/>
              <a:gd name="connsiteX98" fmla="*/ 10 w 458532"/>
              <a:gd name="connsiteY98" fmla="*/ 662736 h 1138469"/>
              <a:gd name="connsiteX99" fmla="*/ 10 w 458532"/>
              <a:gd name="connsiteY99" fmla="*/ 662736 h 1138469"/>
              <a:gd name="connsiteX100" fmla="*/ 0 w 458532"/>
              <a:gd name="connsiteY100" fmla="*/ 257179 h 1138469"/>
              <a:gd name="connsiteX101" fmla="*/ 11547 w 458532"/>
              <a:gd name="connsiteY101" fmla="*/ 229864 h 1138469"/>
              <a:gd name="connsiteX102" fmla="*/ 39407 w 458532"/>
              <a:gd name="connsiteY102" fmla="*/ 218545 h 1138469"/>
              <a:gd name="connsiteX103" fmla="*/ 39408 w 458532"/>
              <a:gd name="connsiteY103" fmla="*/ 218545 h 1138469"/>
              <a:gd name="connsiteX104" fmla="*/ 39410 w 458532"/>
              <a:gd name="connsiteY104" fmla="*/ 218545 h 1138469"/>
              <a:gd name="connsiteX105" fmla="*/ 67281 w 458532"/>
              <a:gd name="connsiteY105" fmla="*/ 229864 h 1138469"/>
              <a:gd name="connsiteX106" fmla="*/ 67281 w 458532"/>
              <a:gd name="connsiteY106" fmla="*/ 284494 h 1138469"/>
              <a:gd name="connsiteX107" fmla="*/ 39418 w 458532"/>
              <a:gd name="connsiteY107" fmla="*/ 295812 h 1138469"/>
              <a:gd name="connsiteX108" fmla="*/ 39415 w 458532"/>
              <a:gd name="connsiteY108" fmla="*/ 295811 h 1138469"/>
              <a:gd name="connsiteX109" fmla="*/ 39411 w 458532"/>
              <a:gd name="connsiteY109" fmla="*/ 295812 h 1138469"/>
              <a:gd name="connsiteX110" fmla="*/ 11547 w 458532"/>
              <a:gd name="connsiteY110" fmla="*/ 284494 h 1138469"/>
              <a:gd name="connsiteX111" fmla="*/ 0 w 458532"/>
              <a:gd name="connsiteY111" fmla="*/ 257179 h 1138469"/>
              <a:gd name="connsiteX112" fmla="*/ 0 w 458532"/>
              <a:gd name="connsiteY112" fmla="*/ 475728 h 1138469"/>
              <a:gd name="connsiteX113" fmla="*/ 11547 w 458532"/>
              <a:gd name="connsiteY113" fmla="*/ 448418 h 1138469"/>
              <a:gd name="connsiteX114" fmla="*/ 39407 w 458532"/>
              <a:gd name="connsiteY114" fmla="*/ 437099 h 1138469"/>
              <a:gd name="connsiteX115" fmla="*/ 39408 w 458532"/>
              <a:gd name="connsiteY115" fmla="*/ 437099 h 1138469"/>
              <a:gd name="connsiteX116" fmla="*/ 39410 w 458532"/>
              <a:gd name="connsiteY116" fmla="*/ 437099 h 1138469"/>
              <a:gd name="connsiteX117" fmla="*/ 67281 w 458532"/>
              <a:gd name="connsiteY117" fmla="*/ 448418 h 1138469"/>
              <a:gd name="connsiteX118" fmla="*/ 67281 w 458532"/>
              <a:gd name="connsiteY118" fmla="*/ 503048 h 1138469"/>
              <a:gd name="connsiteX119" fmla="*/ 39418 w 458532"/>
              <a:gd name="connsiteY119" fmla="*/ 514358 h 1138469"/>
              <a:gd name="connsiteX120" fmla="*/ 39415 w 458532"/>
              <a:gd name="connsiteY120" fmla="*/ 514357 h 1138469"/>
              <a:gd name="connsiteX121" fmla="*/ 39411 w 458532"/>
              <a:gd name="connsiteY121" fmla="*/ 514358 h 1138469"/>
              <a:gd name="connsiteX122" fmla="*/ 11547 w 458532"/>
              <a:gd name="connsiteY122" fmla="*/ 503048 h 1138469"/>
              <a:gd name="connsiteX123" fmla="*/ 0 w 458532"/>
              <a:gd name="connsiteY123" fmla="*/ 475728 h 1138469"/>
              <a:gd name="connsiteX124" fmla="*/ 0 w 458532"/>
              <a:gd name="connsiteY124" fmla="*/ 881290 h 1138469"/>
              <a:gd name="connsiteX125" fmla="*/ 11547 w 458532"/>
              <a:gd name="connsiteY125" fmla="*/ 853975 h 1138469"/>
              <a:gd name="connsiteX126" fmla="*/ 39407 w 458532"/>
              <a:gd name="connsiteY126" fmla="*/ 842656 h 1138469"/>
              <a:gd name="connsiteX127" fmla="*/ 39408 w 458532"/>
              <a:gd name="connsiteY127" fmla="*/ 842656 h 1138469"/>
              <a:gd name="connsiteX128" fmla="*/ 39410 w 458532"/>
              <a:gd name="connsiteY128" fmla="*/ 842656 h 1138469"/>
              <a:gd name="connsiteX129" fmla="*/ 67281 w 458532"/>
              <a:gd name="connsiteY129" fmla="*/ 853975 h 1138469"/>
              <a:gd name="connsiteX130" fmla="*/ 67281 w 458532"/>
              <a:gd name="connsiteY130" fmla="*/ 908605 h 1138469"/>
              <a:gd name="connsiteX131" fmla="*/ 39418 w 458532"/>
              <a:gd name="connsiteY131" fmla="*/ 919923 h 1138469"/>
              <a:gd name="connsiteX132" fmla="*/ 39415 w 458532"/>
              <a:gd name="connsiteY132" fmla="*/ 919922 h 1138469"/>
              <a:gd name="connsiteX133" fmla="*/ 39411 w 458532"/>
              <a:gd name="connsiteY133" fmla="*/ 919923 h 1138469"/>
              <a:gd name="connsiteX134" fmla="*/ 11547 w 458532"/>
              <a:gd name="connsiteY134" fmla="*/ 908605 h 1138469"/>
              <a:gd name="connsiteX135" fmla="*/ 0 w 458532"/>
              <a:gd name="connsiteY135" fmla="*/ 881290 h 1138469"/>
              <a:gd name="connsiteX136" fmla="*/ 0 w 458532"/>
              <a:gd name="connsiteY136" fmla="*/ 1099839 h 1138469"/>
              <a:gd name="connsiteX137" fmla="*/ 11547 w 458532"/>
              <a:gd name="connsiteY137" fmla="*/ 1072529 h 1138469"/>
              <a:gd name="connsiteX138" fmla="*/ 39407 w 458532"/>
              <a:gd name="connsiteY138" fmla="*/ 1061210 h 1138469"/>
              <a:gd name="connsiteX139" fmla="*/ 39408 w 458532"/>
              <a:gd name="connsiteY139" fmla="*/ 1061210 h 1138469"/>
              <a:gd name="connsiteX140" fmla="*/ 39410 w 458532"/>
              <a:gd name="connsiteY140" fmla="*/ 1061210 h 1138469"/>
              <a:gd name="connsiteX141" fmla="*/ 67281 w 458532"/>
              <a:gd name="connsiteY141" fmla="*/ 1072529 h 1138469"/>
              <a:gd name="connsiteX142" fmla="*/ 67281 w 458532"/>
              <a:gd name="connsiteY142" fmla="*/ 1127159 h 1138469"/>
              <a:gd name="connsiteX143" fmla="*/ 39418 w 458532"/>
              <a:gd name="connsiteY143" fmla="*/ 1138469 h 1138469"/>
              <a:gd name="connsiteX144" fmla="*/ 39415 w 458532"/>
              <a:gd name="connsiteY144" fmla="*/ 1138468 h 1138469"/>
              <a:gd name="connsiteX145" fmla="*/ 39411 w 458532"/>
              <a:gd name="connsiteY145" fmla="*/ 1138469 h 1138469"/>
              <a:gd name="connsiteX146" fmla="*/ 11547 w 458532"/>
              <a:gd name="connsiteY146" fmla="*/ 1127159 h 1138469"/>
              <a:gd name="connsiteX147" fmla="*/ 0 w 458532"/>
              <a:gd name="connsiteY147" fmla="*/ 1099839 h 1138469"/>
            </a:gdLst>
            <a:rect l="l" t="t" r="r" b="b"/>
            <a:pathLst>
              <a:path w="458532" h="1138469">
                <a:moveTo>
                  <a:pt x="379726" y="38625"/>
                </a:moveTo>
                <a:cubicBezTo>
                  <a:pt x="379726" y="28738"/>
                  <a:pt x="383575" y="18850"/>
                  <a:pt x="391273" y="11310"/>
                </a:cubicBezTo>
                <a:cubicBezTo>
                  <a:pt x="406658" y="-3770"/>
                  <a:pt x="431611" y="-3770"/>
                  <a:pt x="446985" y="11310"/>
                </a:cubicBezTo>
                <a:cubicBezTo>
                  <a:pt x="462381" y="26402"/>
                  <a:pt x="462381" y="50860"/>
                  <a:pt x="446985" y="65940"/>
                </a:cubicBezTo>
                <a:cubicBezTo>
                  <a:pt x="431611" y="81032"/>
                  <a:pt x="406669" y="81032"/>
                  <a:pt x="391273" y="65940"/>
                </a:cubicBezTo>
                <a:cubicBezTo>
                  <a:pt x="383575" y="58400"/>
                  <a:pt x="379726" y="48513"/>
                  <a:pt x="379726" y="38625"/>
                </a:cubicBezTo>
                <a:close/>
                <a:moveTo>
                  <a:pt x="379726" y="257179"/>
                </a:moveTo>
                <a:cubicBezTo>
                  <a:pt x="379726" y="247291"/>
                  <a:pt x="383575" y="237404"/>
                  <a:pt x="391273" y="229864"/>
                </a:cubicBezTo>
                <a:cubicBezTo>
                  <a:pt x="406658" y="214772"/>
                  <a:pt x="431611" y="214772"/>
                  <a:pt x="446985" y="229864"/>
                </a:cubicBezTo>
                <a:cubicBezTo>
                  <a:pt x="462381" y="244944"/>
                  <a:pt x="462381" y="269413"/>
                  <a:pt x="446985" y="284494"/>
                </a:cubicBezTo>
                <a:cubicBezTo>
                  <a:pt x="431611" y="299585"/>
                  <a:pt x="406669" y="299585"/>
                  <a:pt x="391273" y="284494"/>
                </a:cubicBezTo>
                <a:cubicBezTo>
                  <a:pt x="383575" y="276953"/>
                  <a:pt x="379726" y="267066"/>
                  <a:pt x="379726" y="257179"/>
                </a:cubicBezTo>
                <a:close/>
                <a:moveTo>
                  <a:pt x="379726" y="475728"/>
                </a:moveTo>
                <a:cubicBezTo>
                  <a:pt x="379726" y="465842"/>
                  <a:pt x="383575" y="455958"/>
                  <a:pt x="391273" y="448418"/>
                </a:cubicBezTo>
                <a:cubicBezTo>
                  <a:pt x="406658" y="433326"/>
                  <a:pt x="431611" y="433326"/>
                  <a:pt x="446985" y="448418"/>
                </a:cubicBezTo>
                <a:cubicBezTo>
                  <a:pt x="462381" y="463498"/>
                  <a:pt x="462381" y="487967"/>
                  <a:pt x="446985" y="503048"/>
                </a:cubicBezTo>
                <a:cubicBezTo>
                  <a:pt x="431611" y="518128"/>
                  <a:pt x="406669" y="518128"/>
                  <a:pt x="391273" y="503048"/>
                </a:cubicBezTo>
                <a:cubicBezTo>
                  <a:pt x="383575" y="495502"/>
                  <a:pt x="379726" y="485614"/>
                  <a:pt x="379726" y="475728"/>
                </a:cubicBezTo>
                <a:close/>
                <a:moveTo>
                  <a:pt x="379726" y="662736"/>
                </a:moveTo>
                <a:cubicBezTo>
                  <a:pt x="379726" y="652849"/>
                  <a:pt x="383575" y="642961"/>
                  <a:pt x="391273" y="635421"/>
                </a:cubicBezTo>
                <a:cubicBezTo>
                  <a:pt x="406658" y="620341"/>
                  <a:pt x="431611" y="620341"/>
                  <a:pt x="446985" y="635421"/>
                </a:cubicBezTo>
                <a:cubicBezTo>
                  <a:pt x="462381" y="650513"/>
                  <a:pt x="462381" y="674971"/>
                  <a:pt x="446985" y="690051"/>
                </a:cubicBezTo>
                <a:cubicBezTo>
                  <a:pt x="431611" y="705143"/>
                  <a:pt x="406669" y="705143"/>
                  <a:pt x="391273" y="690051"/>
                </a:cubicBezTo>
                <a:cubicBezTo>
                  <a:pt x="383575" y="682511"/>
                  <a:pt x="379726" y="672624"/>
                  <a:pt x="379726" y="662736"/>
                </a:cubicBezTo>
                <a:close/>
                <a:moveTo>
                  <a:pt x="379726" y="881290"/>
                </a:moveTo>
                <a:cubicBezTo>
                  <a:pt x="379726" y="871402"/>
                  <a:pt x="383575" y="861515"/>
                  <a:pt x="391273" y="853975"/>
                </a:cubicBezTo>
                <a:cubicBezTo>
                  <a:pt x="406658" y="838883"/>
                  <a:pt x="431611" y="838883"/>
                  <a:pt x="446985" y="853975"/>
                </a:cubicBezTo>
                <a:cubicBezTo>
                  <a:pt x="462381" y="869055"/>
                  <a:pt x="462381" y="893524"/>
                  <a:pt x="446985" y="908605"/>
                </a:cubicBezTo>
                <a:cubicBezTo>
                  <a:pt x="431611" y="923696"/>
                  <a:pt x="406669" y="923696"/>
                  <a:pt x="391273" y="908605"/>
                </a:cubicBezTo>
                <a:cubicBezTo>
                  <a:pt x="383575" y="901064"/>
                  <a:pt x="379726" y="891177"/>
                  <a:pt x="379726" y="881290"/>
                </a:cubicBezTo>
                <a:close/>
                <a:moveTo>
                  <a:pt x="379726" y="1099839"/>
                </a:moveTo>
                <a:cubicBezTo>
                  <a:pt x="379726" y="1089953"/>
                  <a:pt x="383575" y="1080069"/>
                  <a:pt x="391273" y="1072529"/>
                </a:cubicBezTo>
                <a:cubicBezTo>
                  <a:pt x="406658" y="1057437"/>
                  <a:pt x="431611" y="1057437"/>
                  <a:pt x="446985" y="1072529"/>
                </a:cubicBezTo>
                <a:cubicBezTo>
                  <a:pt x="462381" y="1087609"/>
                  <a:pt x="462381" y="1112078"/>
                  <a:pt x="446985" y="1127159"/>
                </a:cubicBezTo>
                <a:cubicBezTo>
                  <a:pt x="431611" y="1142239"/>
                  <a:pt x="406669" y="1142239"/>
                  <a:pt x="391273" y="1127159"/>
                </a:cubicBezTo>
                <a:cubicBezTo>
                  <a:pt x="383575" y="1119613"/>
                  <a:pt x="379726" y="1109725"/>
                  <a:pt x="379726" y="1099839"/>
                </a:cubicBezTo>
                <a:close/>
                <a:moveTo>
                  <a:pt x="189869" y="38625"/>
                </a:moveTo>
                <a:cubicBezTo>
                  <a:pt x="189869" y="28738"/>
                  <a:pt x="193718" y="18850"/>
                  <a:pt x="201416" y="11310"/>
                </a:cubicBezTo>
                <a:cubicBezTo>
                  <a:pt x="216801" y="-3770"/>
                  <a:pt x="241754" y="-3770"/>
                  <a:pt x="257128" y="11310"/>
                </a:cubicBezTo>
                <a:cubicBezTo>
                  <a:pt x="272524" y="26402"/>
                  <a:pt x="272524" y="50860"/>
                  <a:pt x="257128" y="65940"/>
                </a:cubicBezTo>
                <a:cubicBezTo>
                  <a:pt x="241754" y="81032"/>
                  <a:pt x="216812" y="81032"/>
                  <a:pt x="201416" y="65940"/>
                </a:cubicBezTo>
                <a:cubicBezTo>
                  <a:pt x="193718" y="58400"/>
                  <a:pt x="189869" y="48513"/>
                  <a:pt x="189869" y="38625"/>
                </a:cubicBezTo>
                <a:close/>
                <a:moveTo>
                  <a:pt x="189869" y="257179"/>
                </a:moveTo>
                <a:cubicBezTo>
                  <a:pt x="189869" y="247291"/>
                  <a:pt x="193718" y="237404"/>
                  <a:pt x="201416" y="229864"/>
                </a:cubicBezTo>
                <a:cubicBezTo>
                  <a:pt x="216801" y="214772"/>
                  <a:pt x="241754" y="214772"/>
                  <a:pt x="257128" y="229864"/>
                </a:cubicBezTo>
                <a:cubicBezTo>
                  <a:pt x="272524" y="244944"/>
                  <a:pt x="272524" y="269413"/>
                  <a:pt x="257128" y="284494"/>
                </a:cubicBezTo>
                <a:cubicBezTo>
                  <a:pt x="241754" y="299585"/>
                  <a:pt x="216812" y="299585"/>
                  <a:pt x="201416" y="284494"/>
                </a:cubicBezTo>
                <a:cubicBezTo>
                  <a:pt x="193718" y="276953"/>
                  <a:pt x="189869" y="267066"/>
                  <a:pt x="189869" y="257179"/>
                </a:cubicBezTo>
                <a:close/>
                <a:moveTo>
                  <a:pt x="189869" y="475728"/>
                </a:moveTo>
                <a:cubicBezTo>
                  <a:pt x="189869" y="465842"/>
                  <a:pt x="193718" y="455958"/>
                  <a:pt x="201416" y="448418"/>
                </a:cubicBezTo>
                <a:cubicBezTo>
                  <a:pt x="216801" y="433326"/>
                  <a:pt x="241754" y="433326"/>
                  <a:pt x="257128" y="448418"/>
                </a:cubicBezTo>
                <a:cubicBezTo>
                  <a:pt x="272524" y="463498"/>
                  <a:pt x="272524" y="487967"/>
                  <a:pt x="257128" y="503048"/>
                </a:cubicBezTo>
                <a:cubicBezTo>
                  <a:pt x="241754" y="518128"/>
                  <a:pt x="216812" y="518128"/>
                  <a:pt x="201416" y="503048"/>
                </a:cubicBezTo>
                <a:cubicBezTo>
                  <a:pt x="193718" y="495502"/>
                  <a:pt x="189869" y="485614"/>
                  <a:pt x="189869" y="475728"/>
                </a:cubicBezTo>
                <a:close/>
                <a:moveTo>
                  <a:pt x="189869" y="662736"/>
                </a:moveTo>
                <a:cubicBezTo>
                  <a:pt x="189869" y="652849"/>
                  <a:pt x="193718" y="642961"/>
                  <a:pt x="201416" y="635421"/>
                </a:cubicBezTo>
                <a:cubicBezTo>
                  <a:pt x="216801" y="620341"/>
                  <a:pt x="241754" y="620341"/>
                  <a:pt x="257128" y="635421"/>
                </a:cubicBezTo>
                <a:cubicBezTo>
                  <a:pt x="272524" y="650513"/>
                  <a:pt x="272524" y="674971"/>
                  <a:pt x="257128" y="690051"/>
                </a:cubicBezTo>
                <a:cubicBezTo>
                  <a:pt x="241754" y="705143"/>
                  <a:pt x="216812" y="705143"/>
                  <a:pt x="201416" y="690051"/>
                </a:cubicBezTo>
                <a:cubicBezTo>
                  <a:pt x="193718" y="682511"/>
                  <a:pt x="189869" y="672624"/>
                  <a:pt x="189869" y="662736"/>
                </a:cubicBezTo>
                <a:close/>
                <a:moveTo>
                  <a:pt x="189869" y="881290"/>
                </a:moveTo>
                <a:cubicBezTo>
                  <a:pt x="189869" y="871402"/>
                  <a:pt x="193718" y="861515"/>
                  <a:pt x="201416" y="853975"/>
                </a:cubicBezTo>
                <a:cubicBezTo>
                  <a:pt x="216801" y="838883"/>
                  <a:pt x="241754" y="838883"/>
                  <a:pt x="257128" y="853975"/>
                </a:cubicBezTo>
                <a:cubicBezTo>
                  <a:pt x="272524" y="869055"/>
                  <a:pt x="272524" y="893524"/>
                  <a:pt x="257128" y="908605"/>
                </a:cubicBezTo>
                <a:cubicBezTo>
                  <a:pt x="241754" y="923696"/>
                  <a:pt x="216812" y="923696"/>
                  <a:pt x="201416" y="908605"/>
                </a:cubicBezTo>
                <a:cubicBezTo>
                  <a:pt x="193718" y="901064"/>
                  <a:pt x="189869" y="891177"/>
                  <a:pt x="189869" y="881290"/>
                </a:cubicBezTo>
                <a:close/>
                <a:moveTo>
                  <a:pt x="189869" y="1099839"/>
                </a:moveTo>
                <a:cubicBezTo>
                  <a:pt x="189869" y="1089953"/>
                  <a:pt x="193718" y="1080069"/>
                  <a:pt x="201416" y="1072529"/>
                </a:cubicBezTo>
                <a:cubicBezTo>
                  <a:pt x="216801" y="1057437"/>
                  <a:pt x="241754" y="1057437"/>
                  <a:pt x="257128" y="1072529"/>
                </a:cubicBezTo>
                <a:cubicBezTo>
                  <a:pt x="272524" y="1087609"/>
                  <a:pt x="272524" y="1112078"/>
                  <a:pt x="257128" y="1127159"/>
                </a:cubicBezTo>
                <a:cubicBezTo>
                  <a:pt x="241754" y="1142239"/>
                  <a:pt x="216812" y="1142239"/>
                  <a:pt x="201416" y="1127159"/>
                </a:cubicBezTo>
                <a:cubicBezTo>
                  <a:pt x="193718" y="1119613"/>
                  <a:pt x="189869" y="1109725"/>
                  <a:pt x="189869" y="1099839"/>
                </a:cubicBezTo>
                <a:close/>
                <a:moveTo>
                  <a:pt x="8" y="38621"/>
                </a:moveTo>
                <a:cubicBezTo>
                  <a:pt x="8" y="28735"/>
                  <a:pt x="3855" y="18850"/>
                  <a:pt x="11547" y="11310"/>
                </a:cubicBezTo>
                <a:cubicBezTo>
                  <a:pt x="19239" y="3770"/>
                  <a:pt x="29324" y="0"/>
                  <a:pt x="39410" y="0"/>
                </a:cubicBezTo>
                <a:lnTo>
                  <a:pt x="39414" y="2"/>
                </a:lnTo>
                <a:lnTo>
                  <a:pt x="39419" y="0"/>
                </a:lnTo>
                <a:lnTo>
                  <a:pt x="51945" y="5087"/>
                </a:lnTo>
                <a:lnTo>
                  <a:pt x="67281" y="11310"/>
                </a:lnTo>
                <a:cubicBezTo>
                  <a:pt x="82677" y="26402"/>
                  <a:pt x="82677" y="50849"/>
                  <a:pt x="67281" y="65940"/>
                </a:cubicBezTo>
                <a:cubicBezTo>
                  <a:pt x="59588" y="73486"/>
                  <a:pt x="49504" y="77259"/>
                  <a:pt x="39418" y="77259"/>
                </a:cubicBezTo>
                <a:lnTo>
                  <a:pt x="39415" y="77258"/>
                </a:lnTo>
                <a:lnTo>
                  <a:pt x="39412" y="77259"/>
                </a:lnTo>
                <a:cubicBezTo>
                  <a:pt x="29330" y="77259"/>
                  <a:pt x="19245" y="73486"/>
                  <a:pt x="11547" y="65940"/>
                </a:cubicBezTo>
                <a:cubicBezTo>
                  <a:pt x="3855" y="58400"/>
                  <a:pt x="8" y="48513"/>
                  <a:pt x="10" y="38625"/>
                </a:cubicBezTo>
                <a:lnTo>
                  <a:pt x="10" y="38625"/>
                </a:lnTo>
                <a:close/>
                <a:moveTo>
                  <a:pt x="8" y="662732"/>
                </a:moveTo>
                <a:cubicBezTo>
                  <a:pt x="8" y="652846"/>
                  <a:pt x="3855" y="642961"/>
                  <a:pt x="11547" y="635421"/>
                </a:cubicBezTo>
                <a:cubicBezTo>
                  <a:pt x="19239" y="627881"/>
                  <a:pt x="29324" y="624111"/>
                  <a:pt x="39410" y="624111"/>
                </a:cubicBezTo>
                <a:lnTo>
                  <a:pt x="39414" y="624113"/>
                </a:lnTo>
                <a:lnTo>
                  <a:pt x="39418" y="624111"/>
                </a:lnTo>
                <a:lnTo>
                  <a:pt x="51945" y="629198"/>
                </a:lnTo>
                <a:lnTo>
                  <a:pt x="67281" y="635421"/>
                </a:lnTo>
                <a:cubicBezTo>
                  <a:pt x="82677" y="650513"/>
                  <a:pt x="82677" y="674960"/>
                  <a:pt x="67281" y="690051"/>
                </a:cubicBezTo>
                <a:cubicBezTo>
                  <a:pt x="59588" y="697597"/>
                  <a:pt x="49504" y="701370"/>
                  <a:pt x="39418" y="701370"/>
                </a:cubicBezTo>
                <a:lnTo>
                  <a:pt x="39415" y="701369"/>
                </a:lnTo>
                <a:lnTo>
                  <a:pt x="39412" y="701370"/>
                </a:lnTo>
                <a:cubicBezTo>
                  <a:pt x="29330" y="701370"/>
                  <a:pt x="19245" y="697597"/>
                  <a:pt x="11547" y="690051"/>
                </a:cubicBezTo>
                <a:cubicBezTo>
                  <a:pt x="3855" y="682511"/>
                  <a:pt x="8" y="672624"/>
                  <a:pt x="10" y="662736"/>
                </a:cubicBezTo>
                <a:lnTo>
                  <a:pt x="10" y="662736"/>
                </a:lnTo>
                <a:close/>
                <a:moveTo>
                  <a:pt x="0" y="257179"/>
                </a:moveTo>
                <a:cubicBezTo>
                  <a:pt x="0" y="247291"/>
                  <a:pt x="3849" y="237404"/>
                  <a:pt x="11547" y="229864"/>
                </a:cubicBezTo>
                <a:cubicBezTo>
                  <a:pt x="19239" y="222318"/>
                  <a:pt x="29324" y="218545"/>
                  <a:pt x="39407" y="218545"/>
                </a:cubicBezTo>
                <a:lnTo>
                  <a:pt x="39408" y="218545"/>
                </a:lnTo>
                <a:lnTo>
                  <a:pt x="39410" y="218545"/>
                </a:lnTo>
                <a:cubicBezTo>
                  <a:pt x="49495" y="218545"/>
                  <a:pt x="59583" y="222318"/>
                  <a:pt x="67281" y="229864"/>
                </a:cubicBezTo>
                <a:cubicBezTo>
                  <a:pt x="82677" y="244944"/>
                  <a:pt x="82677" y="269402"/>
                  <a:pt x="67281" y="284494"/>
                </a:cubicBezTo>
                <a:cubicBezTo>
                  <a:pt x="59588" y="292039"/>
                  <a:pt x="49504" y="295812"/>
                  <a:pt x="39418" y="295812"/>
                </a:cubicBezTo>
                <a:lnTo>
                  <a:pt x="39415" y="295811"/>
                </a:lnTo>
                <a:lnTo>
                  <a:pt x="39411" y="295812"/>
                </a:lnTo>
                <a:cubicBezTo>
                  <a:pt x="29329" y="295812"/>
                  <a:pt x="19245" y="292039"/>
                  <a:pt x="11547" y="284494"/>
                </a:cubicBezTo>
                <a:cubicBezTo>
                  <a:pt x="3849" y="276953"/>
                  <a:pt x="0" y="267066"/>
                  <a:pt x="0" y="257179"/>
                </a:cubicBezTo>
                <a:close/>
                <a:moveTo>
                  <a:pt x="0" y="475728"/>
                </a:moveTo>
                <a:cubicBezTo>
                  <a:pt x="0" y="465842"/>
                  <a:pt x="3849" y="455958"/>
                  <a:pt x="11547" y="448418"/>
                </a:cubicBezTo>
                <a:cubicBezTo>
                  <a:pt x="19239" y="440872"/>
                  <a:pt x="29324" y="437099"/>
                  <a:pt x="39407" y="437099"/>
                </a:cubicBezTo>
                <a:lnTo>
                  <a:pt x="39408" y="437099"/>
                </a:lnTo>
                <a:lnTo>
                  <a:pt x="39410" y="437099"/>
                </a:lnTo>
                <a:cubicBezTo>
                  <a:pt x="49495" y="437099"/>
                  <a:pt x="59583" y="440872"/>
                  <a:pt x="67281" y="448418"/>
                </a:cubicBezTo>
                <a:cubicBezTo>
                  <a:pt x="82677" y="463498"/>
                  <a:pt x="82677" y="487956"/>
                  <a:pt x="67281" y="503048"/>
                </a:cubicBezTo>
                <a:cubicBezTo>
                  <a:pt x="59588" y="510588"/>
                  <a:pt x="49504" y="514358"/>
                  <a:pt x="39418" y="514358"/>
                </a:cubicBezTo>
                <a:lnTo>
                  <a:pt x="39415" y="514357"/>
                </a:lnTo>
                <a:lnTo>
                  <a:pt x="39411" y="514358"/>
                </a:lnTo>
                <a:cubicBezTo>
                  <a:pt x="29329" y="514358"/>
                  <a:pt x="19245" y="510588"/>
                  <a:pt x="11547" y="503048"/>
                </a:cubicBezTo>
                <a:cubicBezTo>
                  <a:pt x="3849" y="495502"/>
                  <a:pt x="0" y="485614"/>
                  <a:pt x="0" y="475728"/>
                </a:cubicBezTo>
                <a:close/>
                <a:moveTo>
                  <a:pt x="0" y="881290"/>
                </a:moveTo>
                <a:cubicBezTo>
                  <a:pt x="0" y="871402"/>
                  <a:pt x="3849" y="861515"/>
                  <a:pt x="11547" y="853975"/>
                </a:cubicBezTo>
                <a:cubicBezTo>
                  <a:pt x="19239" y="846429"/>
                  <a:pt x="29324" y="842656"/>
                  <a:pt x="39407" y="842656"/>
                </a:cubicBezTo>
                <a:lnTo>
                  <a:pt x="39408" y="842656"/>
                </a:lnTo>
                <a:lnTo>
                  <a:pt x="39410" y="842656"/>
                </a:lnTo>
                <a:cubicBezTo>
                  <a:pt x="49495" y="842656"/>
                  <a:pt x="59583" y="846429"/>
                  <a:pt x="67281" y="853975"/>
                </a:cubicBezTo>
                <a:cubicBezTo>
                  <a:pt x="82677" y="869055"/>
                  <a:pt x="82677" y="893513"/>
                  <a:pt x="67281" y="908605"/>
                </a:cubicBezTo>
                <a:cubicBezTo>
                  <a:pt x="59588" y="916150"/>
                  <a:pt x="49504" y="919923"/>
                  <a:pt x="39418" y="919923"/>
                </a:cubicBezTo>
                <a:lnTo>
                  <a:pt x="39415" y="919922"/>
                </a:lnTo>
                <a:lnTo>
                  <a:pt x="39411" y="919923"/>
                </a:lnTo>
                <a:cubicBezTo>
                  <a:pt x="29329" y="919923"/>
                  <a:pt x="19245" y="916150"/>
                  <a:pt x="11547" y="908605"/>
                </a:cubicBezTo>
                <a:cubicBezTo>
                  <a:pt x="3849" y="901064"/>
                  <a:pt x="0" y="891177"/>
                  <a:pt x="0" y="881290"/>
                </a:cubicBezTo>
                <a:close/>
                <a:moveTo>
                  <a:pt x="0" y="1099839"/>
                </a:moveTo>
                <a:cubicBezTo>
                  <a:pt x="0" y="1089953"/>
                  <a:pt x="3849" y="1080069"/>
                  <a:pt x="11547" y="1072529"/>
                </a:cubicBezTo>
                <a:cubicBezTo>
                  <a:pt x="19239" y="1064983"/>
                  <a:pt x="29324" y="1061210"/>
                  <a:pt x="39407" y="1061210"/>
                </a:cubicBezTo>
                <a:lnTo>
                  <a:pt x="39408" y="1061210"/>
                </a:lnTo>
                <a:lnTo>
                  <a:pt x="39410" y="1061210"/>
                </a:lnTo>
                <a:cubicBezTo>
                  <a:pt x="49495" y="1061210"/>
                  <a:pt x="59583" y="1064983"/>
                  <a:pt x="67281" y="1072529"/>
                </a:cubicBezTo>
                <a:cubicBezTo>
                  <a:pt x="82677" y="1087609"/>
                  <a:pt x="82677" y="1112067"/>
                  <a:pt x="67281" y="1127159"/>
                </a:cubicBezTo>
                <a:cubicBezTo>
                  <a:pt x="59588" y="1134699"/>
                  <a:pt x="49504" y="1138469"/>
                  <a:pt x="39418" y="1138469"/>
                </a:cubicBezTo>
                <a:lnTo>
                  <a:pt x="39415" y="1138468"/>
                </a:lnTo>
                <a:lnTo>
                  <a:pt x="39411" y="1138469"/>
                </a:lnTo>
                <a:cubicBezTo>
                  <a:pt x="29329" y="1138469"/>
                  <a:pt x="19245" y="1134699"/>
                  <a:pt x="11547" y="1127159"/>
                </a:cubicBezTo>
                <a:cubicBezTo>
                  <a:pt x="3849" y="1119613"/>
                  <a:pt x="0" y="1109725"/>
                  <a:pt x="0" y="109983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42655" y="1871956"/>
            <a:ext cx="1949745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DB4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38699" y="4500234"/>
            <a:ext cx="4821544" cy="466843"/>
          </a:xfrm>
          <a:prstGeom prst="roundRect">
            <a:avLst>
              <a:gd name="adj" fmla="val 6860"/>
            </a:avLst>
          </a:prstGeom>
          <a:solidFill>
            <a:schemeClr val="accent3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726873" y="2691764"/>
            <a:ext cx="4933370" cy="2197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流量现状总览</a:t>
            </a:r>
            <a:endParaRPr kumimoji="1" lang="zh-CN" altLang="en-US"/>
          </a:p>
        </p:txBody>
      </p:sp>
      <p:pic>
        <p:nvPicPr>
          <p:cNvPr id="16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3808260" y="1987672"/>
            <a:ext cx="910595" cy="587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"/>
          <p:cNvPicPr>
            <a:picLocks noChangeAspect="1"/>
          </p:cNvPicPr>
          <p:nvPr/>
        </p:nvPicPr>
        <p:blipFill>
          <a:blip r:embed="rId6">
            <a:alphaModFix amt="100000"/>
          </a:blip>
          <a:srcRect l="0" t="15234" r="0" b="15234"/>
          <a:stretch>
            <a:fillRect/>
          </a:stretch>
        </p:blipFill>
        <p:spPr>
          <a:xfrm rot="0" flipH="1" flipV="0">
            <a:off x="5660243" y="1827940"/>
            <a:ext cx="6113901" cy="32021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标题 1"/>
          <p:cNvSpPr txBox="1"/>
          <p:nvPr/>
        </p:nvSpPr>
        <p:spPr>
          <a:xfrm rot="0" flipH="0" flipV="0">
            <a:off x="850900" y="822070"/>
            <a:ext cx="1507316" cy="187176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9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1403915" flipH="0" flipV="0">
            <a:off x="1471136" y="5792178"/>
            <a:ext cx="266844" cy="266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1403915" flipH="0" flipV="0">
            <a:off x="5056127" y="2265908"/>
            <a:ext cx="266844" cy="266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21106072" flipH="0" flipV="0">
            <a:off x="4015259" y="5087070"/>
            <a:ext cx="486412" cy="48641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标题 1"/>
          <p:cNvSpPr txBox="1"/>
          <p:nvPr/>
        </p:nvSpPr>
        <p:spPr>
          <a:xfrm rot="0" flipH="0" flipV="0">
            <a:off x="2633527" y="933082"/>
            <a:ext cx="1739636" cy="17698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DB4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199930" y="1210465"/>
            <a:ext cx="5637474" cy="1572944"/>
          </a:xfrm>
          <a:prstGeom prst="roundRect">
            <a:avLst>
              <a:gd name="adj" fmla="val 10037"/>
            </a:avLst>
          </a:pr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891693" y="1377563"/>
            <a:ext cx="4746929" cy="2892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季度流量变化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891693" y="1711518"/>
            <a:ext cx="4746929" cy="9835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2023年Q3总访问量较Q2下降15%，需分析原因。
行业平均季度波动为±10%，我方波动较大。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27048" y="1519858"/>
            <a:ext cx="954157" cy="954157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127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85863" y="1578673"/>
            <a:ext cx="836526" cy="83652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127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857871" y="1579136"/>
            <a:ext cx="692510" cy="810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01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141873" y="1208610"/>
            <a:ext cx="4310379" cy="5003799"/>
          </a:xfrm>
          <a:prstGeom prst="roundRect">
            <a:avLst>
              <a:gd name="adj" fmla="val 5401"/>
            </a:avLst>
          </a:pr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199930" y="2924965"/>
            <a:ext cx="5637474" cy="1572944"/>
          </a:xfrm>
          <a:prstGeom prst="roundRect">
            <a:avLst>
              <a:gd name="adj" fmla="val 10037"/>
            </a:avLst>
          </a:pr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891693" y="3092063"/>
            <a:ext cx="4746929" cy="2892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流量来源分布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891693" y="3426018"/>
            <a:ext cx="4746929" cy="9835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自然搜索占比40%，较上季度减少5%。
直接访问与引荐流量分别占30%、30%，较稳定。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27048" y="3234358"/>
            <a:ext cx="954157" cy="954157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127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85863" y="3293173"/>
            <a:ext cx="836526" cy="83652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127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57871" y="3293636"/>
            <a:ext cx="692510" cy="810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02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199930" y="4639465"/>
            <a:ext cx="5637474" cy="1572944"/>
          </a:xfrm>
          <a:prstGeom prst="roundRect">
            <a:avLst>
              <a:gd name="adj" fmla="val 10037"/>
            </a:avLst>
          </a:pr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891693" y="4806563"/>
            <a:ext cx="4746929" cy="2892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移动端流量表现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1891693" y="5140518"/>
            <a:ext cx="4746929" cy="9835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移动端流量占比55%，但跳出率高达71%。
行业移动端跳出率均值为58%，我方需优化。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727048" y="4948858"/>
            <a:ext cx="954157" cy="954157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127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785863" y="5007673"/>
            <a:ext cx="836526" cy="83652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127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857871" y="5008136"/>
            <a:ext cx="692510" cy="810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03</a:t>
            </a:r>
            <a:endParaRPr kumimoji="1" lang="zh-CN" altLang="en-US"/>
          </a:p>
        </p:txBody>
      </p:sp>
      <p:pic>
        <p:nvPicPr>
          <p:cNvPr id="2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35907" t="1388" r="17327" b="1741"/>
          <a:stretch>
            <a:fillRect/>
          </a:stretch>
        </p:blipFill>
        <p:spPr>
          <a:xfrm rot="0" flipH="0" flipV="0">
            <a:off x="7247991" y="1331801"/>
            <a:ext cx="4098142" cy="4757416"/>
          </a:xfrm>
          <a:custGeom>
            <a:avLst/>
            <a:gdLst/>
            <a:rect l="l" t="t" r="r" b="b"/>
            <a:pathLst>
              <a:path w="4098142" h="4757416">
                <a:moveTo>
                  <a:pt x="221341" y="0"/>
                </a:moveTo>
                <a:lnTo>
                  <a:pt x="3876801" y="0"/>
                </a:lnTo>
                <a:cubicBezTo>
                  <a:pt x="3999044" y="0"/>
                  <a:pt x="4098142" y="99098"/>
                  <a:pt x="4098142" y="221341"/>
                </a:cubicBezTo>
                <a:lnTo>
                  <a:pt x="4098142" y="4536075"/>
                </a:lnTo>
                <a:cubicBezTo>
                  <a:pt x="4098142" y="4658318"/>
                  <a:pt x="3999044" y="4757416"/>
                  <a:pt x="3876801" y="4757416"/>
                </a:cubicBezTo>
                <a:lnTo>
                  <a:pt x="221341" y="4757416"/>
                </a:lnTo>
                <a:cubicBezTo>
                  <a:pt x="99098" y="4757416"/>
                  <a:pt x="0" y="4658318"/>
                  <a:pt x="0" y="4536075"/>
                </a:cubicBezTo>
                <a:lnTo>
                  <a:pt x="0" y="221341"/>
                </a:lnTo>
                <a:cubicBezTo>
                  <a:pt x="0" y="99098"/>
                  <a:pt x="99098" y="0"/>
                  <a:pt x="221341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3" name="标题 1"/>
          <p:cNvSpPr txBox="1"/>
          <p:nvPr/>
        </p:nvSpPr>
        <p:spPr>
          <a:xfrm rot="0" flipH="0" flipV="0">
            <a:off x="452878" y="33447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66040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总体流量趋势</a:t>
            </a: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3600000" flipH="0" flipV="0">
            <a:off x="223112" y="192641"/>
            <a:ext cx="542811" cy="490877"/>
          </a:xfrm>
          <a:custGeom>
            <a:avLst/>
            <a:gdLst>
              <a:gd name="connsiteX0" fmla="*/ 21644 w 1033846"/>
              <a:gd name="connsiteY0" fmla="*/ 715214 h 934932"/>
              <a:gd name="connsiteX1" fmla="*/ 391157 w 1033846"/>
              <a:gd name="connsiteY1" fmla="*/ 78123 h 934932"/>
              <a:gd name="connsiteX2" fmla="*/ 646030 w 1033846"/>
              <a:gd name="connsiteY2" fmla="*/ 78123 h 934932"/>
              <a:gd name="connsiteX3" fmla="*/ 1015543 w 1033846"/>
              <a:gd name="connsiteY3" fmla="*/ 715214 h 934932"/>
              <a:gd name="connsiteX4" fmla="*/ 888979 w 1033846"/>
              <a:gd name="connsiteY4" fmla="*/ 934932 h 934932"/>
              <a:gd name="connsiteX5" fmla="*/ 148208 w 1033846"/>
              <a:gd name="connsiteY5" fmla="*/ 934932 h 934932"/>
              <a:gd name="connsiteX6" fmla="*/ 21644 w 1033846"/>
              <a:gd name="connsiteY6" fmla="*/ 715214 h 934932"/>
            </a:gdLst>
            <a:rect l="l" t="t" r="r" b="b"/>
            <a:pathLst>
              <a:path w="1033846" h="934932">
                <a:moveTo>
                  <a:pt x="21644" y="715214"/>
                </a:moveTo>
                <a:lnTo>
                  <a:pt x="391157" y="78123"/>
                </a:lnTo>
                <a:cubicBezTo>
                  <a:pt x="391157" y="78123"/>
                  <a:pt x="518594" y="-97652"/>
                  <a:pt x="646030" y="78123"/>
                </a:cubicBezTo>
                <a:lnTo>
                  <a:pt x="1015543" y="715214"/>
                </a:lnTo>
                <a:cubicBezTo>
                  <a:pt x="1015543" y="715214"/>
                  <a:pt x="1104835" y="912960"/>
                  <a:pt x="888979" y="934932"/>
                </a:cubicBezTo>
                <a:lnTo>
                  <a:pt x="148208" y="934932"/>
                </a:lnTo>
                <a:cubicBezTo>
                  <a:pt x="148208" y="934932"/>
                  <a:pt x="-67648" y="912960"/>
                  <a:pt x="21644" y="715214"/>
                </a:cubicBezTo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55000"/>
          </a:blip>
          <a:srcRect l="0" t="0" r="0" b="0"/>
          <a:stretch>
            <a:fillRect/>
          </a:stretch>
        </p:blipFill>
        <p:spPr>
          <a:xfrm rot="0" flipH="0" flipV="0">
            <a:off x="-3577" y="-76504"/>
            <a:ext cx="12199153" cy="70110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3233694" flipH="0" flipV="0">
            <a:off x="-1503797" y="3700752"/>
            <a:ext cx="2371634" cy="2371635"/>
          </a:xfrm>
          <a:prstGeom prst="donut">
            <a:avLst>
              <a:gd name="adj" fmla="val 21922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3500000" flipH="0" flipV="0">
            <a:off x="6672872" y="4342988"/>
            <a:ext cx="6315039" cy="6315039"/>
          </a:xfrm>
          <a:prstGeom prst="donut">
            <a:avLst>
              <a:gd name="adj" fmla="val 28662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300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3233694" flipH="0" flipV="0">
            <a:off x="5847085" y="-2199029"/>
            <a:ext cx="3163092" cy="3163094"/>
          </a:xfrm>
          <a:prstGeom prst="donut">
            <a:avLst>
              <a:gd name="adj" fmla="val 13578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3233694" flipH="0" flipV="0">
            <a:off x="-750888" y="-1858981"/>
            <a:ext cx="2205486" cy="2205487"/>
          </a:xfrm>
          <a:prstGeom prst="donut">
            <a:avLst>
              <a:gd name="adj" fmla="val 21571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1507969" flipH="0" flipV="0">
            <a:off x="3051619" y="-172842"/>
            <a:ext cx="768610" cy="76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20392833" flipH="0" flipV="0">
            <a:off x="3545735" y="469666"/>
            <a:ext cx="421657" cy="42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21106072" flipH="0" flipV="0">
            <a:off x="6505703" y="1486465"/>
            <a:ext cx="486412" cy="48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18390936" flipH="0" flipV="0">
            <a:off x="6948204" y="1732555"/>
            <a:ext cx="266844" cy="2668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标题 1"/>
          <p:cNvSpPr txBox="1"/>
          <p:nvPr/>
        </p:nvSpPr>
        <p:spPr>
          <a:xfrm rot="10800000" flipH="0" flipV="0">
            <a:off x="11111834" y="-176084"/>
            <a:ext cx="458532" cy="1138469"/>
          </a:xfrm>
          <a:custGeom>
            <a:avLst/>
            <a:gdLst>
              <a:gd name="connsiteX0" fmla="*/ 379726 w 458532"/>
              <a:gd name="connsiteY0" fmla="*/ 38625 h 1138469"/>
              <a:gd name="connsiteX1" fmla="*/ 391273 w 458532"/>
              <a:gd name="connsiteY1" fmla="*/ 11310 h 1138469"/>
              <a:gd name="connsiteX2" fmla="*/ 446985 w 458532"/>
              <a:gd name="connsiteY2" fmla="*/ 11310 h 1138469"/>
              <a:gd name="connsiteX3" fmla="*/ 446985 w 458532"/>
              <a:gd name="connsiteY3" fmla="*/ 65940 h 1138469"/>
              <a:gd name="connsiteX4" fmla="*/ 391273 w 458532"/>
              <a:gd name="connsiteY4" fmla="*/ 65940 h 1138469"/>
              <a:gd name="connsiteX5" fmla="*/ 379726 w 458532"/>
              <a:gd name="connsiteY5" fmla="*/ 38625 h 1138469"/>
              <a:gd name="connsiteX6" fmla="*/ 379726 w 458532"/>
              <a:gd name="connsiteY6" fmla="*/ 257179 h 1138469"/>
              <a:gd name="connsiteX7" fmla="*/ 391273 w 458532"/>
              <a:gd name="connsiteY7" fmla="*/ 229864 h 1138469"/>
              <a:gd name="connsiteX8" fmla="*/ 446985 w 458532"/>
              <a:gd name="connsiteY8" fmla="*/ 229864 h 1138469"/>
              <a:gd name="connsiteX9" fmla="*/ 446985 w 458532"/>
              <a:gd name="connsiteY9" fmla="*/ 284494 h 1138469"/>
              <a:gd name="connsiteX10" fmla="*/ 391273 w 458532"/>
              <a:gd name="connsiteY10" fmla="*/ 284494 h 1138469"/>
              <a:gd name="connsiteX11" fmla="*/ 379726 w 458532"/>
              <a:gd name="connsiteY11" fmla="*/ 257179 h 1138469"/>
              <a:gd name="connsiteX12" fmla="*/ 379726 w 458532"/>
              <a:gd name="connsiteY12" fmla="*/ 475728 h 1138469"/>
              <a:gd name="connsiteX13" fmla="*/ 391273 w 458532"/>
              <a:gd name="connsiteY13" fmla="*/ 448418 h 1138469"/>
              <a:gd name="connsiteX14" fmla="*/ 446985 w 458532"/>
              <a:gd name="connsiteY14" fmla="*/ 448418 h 1138469"/>
              <a:gd name="connsiteX15" fmla="*/ 446985 w 458532"/>
              <a:gd name="connsiteY15" fmla="*/ 503048 h 1138469"/>
              <a:gd name="connsiteX16" fmla="*/ 391273 w 458532"/>
              <a:gd name="connsiteY16" fmla="*/ 503048 h 1138469"/>
              <a:gd name="connsiteX17" fmla="*/ 379726 w 458532"/>
              <a:gd name="connsiteY17" fmla="*/ 475728 h 1138469"/>
              <a:gd name="connsiteX18" fmla="*/ 379726 w 458532"/>
              <a:gd name="connsiteY18" fmla="*/ 662736 h 1138469"/>
              <a:gd name="connsiteX19" fmla="*/ 391273 w 458532"/>
              <a:gd name="connsiteY19" fmla="*/ 635421 h 1138469"/>
              <a:gd name="connsiteX20" fmla="*/ 446985 w 458532"/>
              <a:gd name="connsiteY20" fmla="*/ 635421 h 1138469"/>
              <a:gd name="connsiteX21" fmla="*/ 446985 w 458532"/>
              <a:gd name="connsiteY21" fmla="*/ 690051 h 1138469"/>
              <a:gd name="connsiteX22" fmla="*/ 391273 w 458532"/>
              <a:gd name="connsiteY22" fmla="*/ 690051 h 1138469"/>
              <a:gd name="connsiteX23" fmla="*/ 379726 w 458532"/>
              <a:gd name="connsiteY23" fmla="*/ 662736 h 1138469"/>
              <a:gd name="connsiteX24" fmla="*/ 379726 w 458532"/>
              <a:gd name="connsiteY24" fmla="*/ 881290 h 1138469"/>
              <a:gd name="connsiteX25" fmla="*/ 391273 w 458532"/>
              <a:gd name="connsiteY25" fmla="*/ 853975 h 1138469"/>
              <a:gd name="connsiteX26" fmla="*/ 446985 w 458532"/>
              <a:gd name="connsiteY26" fmla="*/ 853975 h 1138469"/>
              <a:gd name="connsiteX27" fmla="*/ 446985 w 458532"/>
              <a:gd name="connsiteY27" fmla="*/ 908605 h 1138469"/>
              <a:gd name="connsiteX28" fmla="*/ 391273 w 458532"/>
              <a:gd name="connsiteY28" fmla="*/ 908605 h 1138469"/>
              <a:gd name="connsiteX29" fmla="*/ 379726 w 458532"/>
              <a:gd name="connsiteY29" fmla="*/ 881290 h 1138469"/>
              <a:gd name="connsiteX30" fmla="*/ 379726 w 458532"/>
              <a:gd name="connsiteY30" fmla="*/ 1099839 h 1138469"/>
              <a:gd name="connsiteX31" fmla="*/ 391273 w 458532"/>
              <a:gd name="connsiteY31" fmla="*/ 1072529 h 1138469"/>
              <a:gd name="connsiteX32" fmla="*/ 446985 w 458532"/>
              <a:gd name="connsiteY32" fmla="*/ 1072529 h 1138469"/>
              <a:gd name="connsiteX33" fmla="*/ 446985 w 458532"/>
              <a:gd name="connsiteY33" fmla="*/ 1127159 h 1138469"/>
              <a:gd name="connsiteX34" fmla="*/ 391273 w 458532"/>
              <a:gd name="connsiteY34" fmla="*/ 1127159 h 1138469"/>
              <a:gd name="connsiteX35" fmla="*/ 379726 w 458532"/>
              <a:gd name="connsiteY35" fmla="*/ 1099839 h 1138469"/>
              <a:gd name="connsiteX36" fmla="*/ 189869 w 458532"/>
              <a:gd name="connsiteY36" fmla="*/ 38625 h 1138469"/>
              <a:gd name="connsiteX37" fmla="*/ 201416 w 458532"/>
              <a:gd name="connsiteY37" fmla="*/ 11310 h 1138469"/>
              <a:gd name="connsiteX38" fmla="*/ 257128 w 458532"/>
              <a:gd name="connsiteY38" fmla="*/ 11310 h 1138469"/>
              <a:gd name="connsiteX39" fmla="*/ 257128 w 458532"/>
              <a:gd name="connsiteY39" fmla="*/ 65940 h 1138469"/>
              <a:gd name="connsiteX40" fmla="*/ 201416 w 458532"/>
              <a:gd name="connsiteY40" fmla="*/ 65940 h 1138469"/>
              <a:gd name="connsiteX41" fmla="*/ 189869 w 458532"/>
              <a:gd name="connsiteY41" fmla="*/ 38625 h 1138469"/>
              <a:gd name="connsiteX42" fmla="*/ 189869 w 458532"/>
              <a:gd name="connsiteY42" fmla="*/ 257179 h 1138469"/>
              <a:gd name="connsiteX43" fmla="*/ 201416 w 458532"/>
              <a:gd name="connsiteY43" fmla="*/ 229864 h 1138469"/>
              <a:gd name="connsiteX44" fmla="*/ 257128 w 458532"/>
              <a:gd name="connsiteY44" fmla="*/ 229864 h 1138469"/>
              <a:gd name="connsiteX45" fmla="*/ 257128 w 458532"/>
              <a:gd name="connsiteY45" fmla="*/ 284494 h 1138469"/>
              <a:gd name="connsiteX46" fmla="*/ 201416 w 458532"/>
              <a:gd name="connsiteY46" fmla="*/ 284494 h 1138469"/>
              <a:gd name="connsiteX47" fmla="*/ 189869 w 458532"/>
              <a:gd name="connsiteY47" fmla="*/ 257179 h 1138469"/>
              <a:gd name="connsiteX48" fmla="*/ 189869 w 458532"/>
              <a:gd name="connsiteY48" fmla="*/ 475728 h 1138469"/>
              <a:gd name="connsiteX49" fmla="*/ 201416 w 458532"/>
              <a:gd name="connsiteY49" fmla="*/ 448418 h 1138469"/>
              <a:gd name="connsiteX50" fmla="*/ 257128 w 458532"/>
              <a:gd name="connsiteY50" fmla="*/ 448418 h 1138469"/>
              <a:gd name="connsiteX51" fmla="*/ 257128 w 458532"/>
              <a:gd name="connsiteY51" fmla="*/ 503048 h 1138469"/>
              <a:gd name="connsiteX52" fmla="*/ 201416 w 458532"/>
              <a:gd name="connsiteY52" fmla="*/ 503048 h 1138469"/>
              <a:gd name="connsiteX53" fmla="*/ 189869 w 458532"/>
              <a:gd name="connsiteY53" fmla="*/ 475728 h 1138469"/>
              <a:gd name="connsiteX54" fmla="*/ 189869 w 458532"/>
              <a:gd name="connsiteY54" fmla="*/ 662736 h 1138469"/>
              <a:gd name="connsiteX55" fmla="*/ 201416 w 458532"/>
              <a:gd name="connsiteY55" fmla="*/ 635421 h 1138469"/>
              <a:gd name="connsiteX56" fmla="*/ 257128 w 458532"/>
              <a:gd name="connsiteY56" fmla="*/ 635421 h 1138469"/>
              <a:gd name="connsiteX57" fmla="*/ 257128 w 458532"/>
              <a:gd name="connsiteY57" fmla="*/ 690051 h 1138469"/>
              <a:gd name="connsiteX58" fmla="*/ 201416 w 458532"/>
              <a:gd name="connsiteY58" fmla="*/ 690051 h 1138469"/>
              <a:gd name="connsiteX59" fmla="*/ 189869 w 458532"/>
              <a:gd name="connsiteY59" fmla="*/ 662736 h 1138469"/>
              <a:gd name="connsiteX60" fmla="*/ 189869 w 458532"/>
              <a:gd name="connsiteY60" fmla="*/ 881290 h 1138469"/>
              <a:gd name="connsiteX61" fmla="*/ 201416 w 458532"/>
              <a:gd name="connsiteY61" fmla="*/ 853975 h 1138469"/>
              <a:gd name="connsiteX62" fmla="*/ 257128 w 458532"/>
              <a:gd name="connsiteY62" fmla="*/ 853975 h 1138469"/>
              <a:gd name="connsiteX63" fmla="*/ 257128 w 458532"/>
              <a:gd name="connsiteY63" fmla="*/ 908605 h 1138469"/>
              <a:gd name="connsiteX64" fmla="*/ 201416 w 458532"/>
              <a:gd name="connsiteY64" fmla="*/ 908605 h 1138469"/>
              <a:gd name="connsiteX65" fmla="*/ 189869 w 458532"/>
              <a:gd name="connsiteY65" fmla="*/ 881290 h 1138469"/>
              <a:gd name="connsiteX66" fmla="*/ 189869 w 458532"/>
              <a:gd name="connsiteY66" fmla="*/ 1099839 h 1138469"/>
              <a:gd name="connsiteX67" fmla="*/ 201416 w 458532"/>
              <a:gd name="connsiteY67" fmla="*/ 1072529 h 1138469"/>
              <a:gd name="connsiteX68" fmla="*/ 257128 w 458532"/>
              <a:gd name="connsiteY68" fmla="*/ 1072529 h 1138469"/>
              <a:gd name="connsiteX69" fmla="*/ 257128 w 458532"/>
              <a:gd name="connsiteY69" fmla="*/ 1127159 h 1138469"/>
              <a:gd name="connsiteX70" fmla="*/ 201416 w 458532"/>
              <a:gd name="connsiteY70" fmla="*/ 1127159 h 1138469"/>
              <a:gd name="connsiteX71" fmla="*/ 189869 w 458532"/>
              <a:gd name="connsiteY71" fmla="*/ 1099839 h 1138469"/>
              <a:gd name="connsiteX72" fmla="*/ 8 w 458532"/>
              <a:gd name="connsiteY72" fmla="*/ 38621 h 1138469"/>
              <a:gd name="connsiteX73" fmla="*/ 11547 w 458532"/>
              <a:gd name="connsiteY73" fmla="*/ 11310 h 1138469"/>
              <a:gd name="connsiteX74" fmla="*/ 39410 w 458532"/>
              <a:gd name="connsiteY74" fmla="*/ 0 h 1138469"/>
              <a:gd name="connsiteX75" fmla="*/ 39414 w 458532"/>
              <a:gd name="connsiteY75" fmla="*/ 2 h 1138469"/>
              <a:gd name="connsiteX76" fmla="*/ 39419 w 458532"/>
              <a:gd name="connsiteY76" fmla="*/ 0 h 1138469"/>
              <a:gd name="connsiteX77" fmla="*/ 51945 w 458532"/>
              <a:gd name="connsiteY77" fmla="*/ 5087 h 1138469"/>
              <a:gd name="connsiteX78" fmla="*/ 67281 w 458532"/>
              <a:gd name="connsiteY78" fmla="*/ 11310 h 1138469"/>
              <a:gd name="connsiteX79" fmla="*/ 67281 w 458532"/>
              <a:gd name="connsiteY79" fmla="*/ 65940 h 1138469"/>
              <a:gd name="connsiteX80" fmla="*/ 39418 w 458532"/>
              <a:gd name="connsiteY80" fmla="*/ 77259 h 1138469"/>
              <a:gd name="connsiteX81" fmla="*/ 39415 w 458532"/>
              <a:gd name="connsiteY81" fmla="*/ 77258 h 1138469"/>
              <a:gd name="connsiteX82" fmla="*/ 39412 w 458532"/>
              <a:gd name="connsiteY82" fmla="*/ 77259 h 1138469"/>
              <a:gd name="connsiteX83" fmla="*/ 11547 w 458532"/>
              <a:gd name="connsiteY83" fmla="*/ 65940 h 1138469"/>
              <a:gd name="connsiteX84" fmla="*/ 10 w 458532"/>
              <a:gd name="connsiteY84" fmla="*/ 38625 h 1138469"/>
              <a:gd name="connsiteX85" fmla="*/ 10 w 458532"/>
              <a:gd name="connsiteY85" fmla="*/ 38625 h 1138469"/>
              <a:gd name="connsiteX86" fmla="*/ 8 w 458532"/>
              <a:gd name="connsiteY86" fmla="*/ 662732 h 1138469"/>
              <a:gd name="connsiteX87" fmla="*/ 11547 w 458532"/>
              <a:gd name="connsiteY87" fmla="*/ 635421 h 1138469"/>
              <a:gd name="connsiteX88" fmla="*/ 39410 w 458532"/>
              <a:gd name="connsiteY88" fmla="*/ 624111 h 1138469"/>
              <a:gd name="connsiteX89" fmla="*/ 39414 w 458532"/>
              <a:gd name="connsiteY89" fmla="*/ 624113 h 1138469"/>
              <a:gd name="connsiteX90" fmla="*/ 39418 w 458532"/>
              <a:gd name="connsiteY90" fmla="*/ 624111 h 1138469"/>
              <a:gd name="connsiteX91" fmla="*/ 51945 w 458532"/>
              <a:gd name="connsiteY91" fmla="*/ 629198 h 1138469"/>
              <a:gd name="connsiteX92" fmla="*/ 67281 w 458532"/>
              <a:gd name="connsiteY92" fmla="*/ 635421 h 1138469"/>
              <a:gd name="connsiteX93" fmla="*/ 67281 w 458532"/>
              <a:gd name="connsiteY93" fmla="*/ 690051 h 1138469"/>
              <a:gd name="connsiteX94" fmla="*/ 39418 w 458532"/>
              <a:gd name="connsiteY94" fmla="*/ 701370 h 1138469"/>
              <a:gd name="connsiteX95" fmla="*/ 39415 w 458532"/>
              <a:gd name="connsiteY95" fmla="*/ 701369 h 1138469"/>
              <a:gd name="connsiteX96" fmla="*/ 39412 w 458532"/>
              <a:gd name="connsiteY96" fmla="*/ 701370 h 1138469"/>
              <a:gd name="connsiteX97" fmla="*/ 11547 w 458532"/>
              <a:gd name="connsiteY97" fmla="*/ 690051 h 1138469"/>
              <a:gd name="connsiteX98" fmla="*/ 10 w 458532"/>
              <a:gd name="connsiteY98" fmla="*/ 662736 h 1138469"/>
              <a:gd name="connsiteX99" fmla="*/ 10 w 458532"/>
              <a:gd name="connsiteY99" fmla="*/ 662736 h 1138469"/>
              <a:gd name="connsiteX100" fmla="*/ 0 w 458532"/>
              <a:gd name="connsiteY100" fmla="*/ 257179 h 1138469"/>
              <a:gd name="connsiteX101" fmla="*/ 11547 w 458532"/>
              <a:gd name="connsiteY101" fmla="*/ 229864 h 1138469"/>
              <a:gd name="connsiteX102" fmla="*/ 39407 w 458532"/>
              <a:gd name="connsiteY102" fmla="*/ 218545 h 1138469"/>
              <a:gd name="connsiteX103" fmla="*/ 39408 w 458532"/>
              <a:gd name="connsiteY103" fmla="*/ 218545 h 1138469"/>
              <a:gd name="connsiteX104" fmla="*/ 39410 w 458532"/>
              <a:gd name="connsiteY104" fmla="*/ 218545 h 1138469"/>
              <a:gd name="connsiteX105" fmla="*/ 67281 w 458532"/>
              <a:gd name="connsiteY105" fmla="*/ 229864 h 1138469"/>
              <a:gd name="connsiteX106" fmla="*/ 67281 w 458532"/>
              <a:gd name="connsiteY106" fmla="*/ 284494 h 1138469"/>
              <a:gd name="connsiteX107" fmla="*/ 39418 w 458532"/>
              <a:gd name="connsiteY107" fmla="*/ 295812 h 1138469"/>
              <a:gd name="connsiteX108" fmla="*/ 39415 w 458532"/>
              <a:gd name="connsiteY108" fmla="*/ 295811 h 1138469"/>
              <a:gd name="connsiteX109" fmla="*/ 39411 w 458532"/>
              <a:gd name="connsiteY109" fmla="*/ 295812 h 1138469"/>
              <a:gd name="connsiteX110" fmla="*/ 11547 w 458532"/>
              <a:gd name="connsiteY110" fmla="*/ 284494 h 1138469"/>
              <a:gd name="connsiteX111" fmla="*/ 0 w 458532"/>
              <a:gd name="connsiteY111" fmla="*/ 257179 h 1138469"/>
              <a:gd name="connsiteX112" fmla="*/ 0 w 458532"/>
              <a:gd name="connsiteY112" fmla="*/ 475728 h 1138469"/>
              <a:gd name="connsiteX113" fmla="*/ 11547 w 458532"/>
              <a:gd name="connsiteY113" fmla="*/ 448418 h 1138469"/>
              <a:gd name="connsiteX114" fmla="*/ 39407 w 458532"/>
              <a:gd name="connsiteY114" fmla="*/ 437099 h 1138469"/>
              <a:gd name="connsiteX115" fmla="*/ 39408 w 458532"/>
              <a:gd name="connsiteY115" fmla="*/ 437099 h 1138469"/>
              <a:gd name="connsiteX116" fmla="*/ 39410 w 458532"/>
              <a:gd name="connsiteY116" fmla="*/ 437099 h 1138469"/>
              <a:gd name="connsiteX117" fmla="*/ 67281 w 458532"/>
              <a:gd name="connsiteY117" fmla="*/ 448418 h 1138469"/>
              <a:gd name="connsiteX118" fmla="*/ 67281 w 458532"/>
              <a:gd name="connsiteY118" fmla="*/ 503048 h 1138469"/>
              <a:gd name="connsiteX119" fmla="*/ 39418 w 458532"/>
              <a:gd name="connsiteY119" fmla="*/ 514358 h 1138469"/>
              <a:gd name="connsiteX120" fmla="*/ 39415 w 458532"/>
              <a:gd name="connsiteY120" fmla="*/ 514357 h 1138469"/>
              <a:gd name="connsiteX121" fmla="*/ 39411 w 458532"/>
              <a:gd name="connsiteY121" fmla="*/ 514358 h 1138469"/>
              <a:gd name="connsiteX122" fmla="*/ 11547 w 458532"/>
              <a:gd name="connsiteY122" fmla="*/ 503048 h 1138469"/>
              <a:gd name="connsiteX123" fmla="*/ 0 w 458532"/>
              <a:gd name="connsiteY123" fmla="*/ 475728 h 1138469"/>
              <a:gd name="connsiteX124" fmla="*/ 0 w 458532"/>
              <a:gd name="connsiteY124" fmla="*/ 881290 h 1138469"/>
              <a:gd name="connsiteX125" fmla="*/ 11547 w 458532"/>
              <a:gd name="connsiteY125" fmla="*/ 853975 h 1138469"/>
              <a:gd name="connsiteX126" fmla="*/ 39407 w 458532"/>
              <a:gd name="connsiteY126" fmla="*/ 842656 h 1138469"/>
              <a:gd name="connsiteX127" fmla="*/ 39408 w 458532"/>
              <a:gd name="connsiteY127" fmla="*/ 842656 h 1138469"/>
              <a:gd name="connsiteX128" fmla="*/ 39410 w 458532"/>
              <a:gd name="connsiteY128" fmla="*/ 842656 h 1138469"/>
              <a:gd name="connsiteX129" fmla="*/ 67281 w 458532"/>
              <a:gd name="connsiteY129" fmla="*/ 853975 h 1138469"/>
              <a:gd name="connsiteX130" fmla="*/ 67281 w 458532"/>
              <a:gd name="connsiteY130" fmla="*/ 908605 h 1138469"/>
              <a:gd name="connsiteX131" fmla="*/ 39418 w 458532"/>
              <a:gd name="connsiteY131" fmla="*/ 919923 h 1138469"/>
              <a:gd name="connsiteX132" fmla="*/ 39415 w 458532"/>
              <a:gd name="connsiteY132" fmla="*/ 919922 h 1138469"/>
              <a:gd name="connsiteX133" fmla="*/ 39411 w 458532"/>
              <a:gd name="connsiteY133" fmla="*/ 919923 h 1138469"/>
              <a:gd name="connsiteX134" fmla="*/ 11547 w 458532"/>
              <a:gd name="connsiteY134" fmla="*/ 908605 h 1138469"/>
              <a:gd name="connsiteX135" fmla="*/ 0 w 458532"/>
              <a:gd name="connsiteY135" fmla="*/ 881290 h 1138469"/>
              <a:gd name="connsiteX136" fmla="*/ 0 w 458532"/>
              <a:gd name="connsiteY136" fmla="*/ 1099839 h 1138469"/>
              <a:gd name="connsiteX137" fmla="*/ 11547 w 458532"/>
              <a:gd name="connsiteY137" fmla="*/ 1072529 h 1138469"/>
              <a:gd name="connsiteX138" fmla="*/ 39407 w 458532"/>
              <a:gd name="connsiteY138" fmla="*/ 1061210 h 1138469"/>
              <a:gd name="connsiteX139" fmla="*/ 39408 w 458532"/>
              <a:gd name="connsiteY139" fmla="*/ 1061210 h 1138469"/>
              <a:gd name="connsiteX140" fmla="*/ 39410 w 458532"/>
              <a:gd name="connsiteY140" fmla="*/ 1061210 h 1138469"/>
              <a:gd name="connsiteX141" fmla="*/ 67281 w 458532"/>
              <a:gd name="connsiteY141" fmla="*/ 1072529 h 1138469"/>
              <a:gd name="connsiteX142" fmla="*/ 67281 w 458532"/>
              <a:gd name="connsiteY142" fmla="*/ 1127159 h 1138469"/>
              <a:gd name="connsiteX143" fmla="*/ 39418 w 458532"/>
              <a:gd name="connsiteY143" fmla="*/ 1138469 h 1138469"/>
              <a:gd name="connsiteX144" fmla="*/ 39415 w 458532"/>
              <a:gd name="connsiteY144" fmla="*/ 1138468 h 1138469"/>
              <a:gd name="connsiteX145" fmla="*/ 39411 w 458532"/>
              <a:gd name="connsiteY145" fmla="*/ 1138469 h 1138469"/>
              <a:gd name="connsiteX146" fmla="*/ 11547 w 458532"/>
              <a:gd name="connsiteY146" fmla="*/ 1127159 h 1138469"/>
              <a:gd name="connsiteX147" fmla="*/ 0 w 458532"/>
              <a:gd name="connsiteY147" fmla="*/ 1099839 h 1138469"/>
            </a:gdLst>
            <a:rect l="l" t="t" r="r" b="b"/>
            <a:pathLst>
              <a:path w="458532" h="1138469">
                <a:moveTo>
                  <a:pt x="379726" y="38625"/>
                </a:moveTo>
                <a:cubicBezTo>
                  <a:pt x="379726" y="28738"/>
                  <a:pt x="383575" y="18850"/>
                  <a:pt x="391273" y="11310"/>
                </a:cubicBezTo>
                <a:cubicBezTo>
                  <a:pt x="406658" y="-3770"/>
                  <a:pt x="431611" y="-3770"/>
                  <a:pt x="446985" y="11310"/>
                </a:cubicBezTo>
                <a:cubicBezTo>
                  <a:pt x="462381" y="26402"/>
                  <a:pt x="462381" y="50860"/>
                  <a:pt x="446985" y="65940"/>
                </a:cubicBezTo>
                <a:cubicBezTo>
                  <a:pt x="431611" y="81032"/>
                  <a:pt x="406669" y="81032"/>
                  <a:pt x="391273" y="65940"/>
                </a:cubicBezTo>
                <a:cubicBezTo>
                  <a:pt x="383575" y="58400"/>
                  <a:pt x="379726" y="48513"/>
                  <a:pt x="379726" y="38625"/>
                </a:cubicBezTo>
                <a:close/>
                <a:moveTo>
                  <a:pt x="379726" y="257179"/>
                </a:moveTo>
                <a:cubicBezTo>
                  <a:pt x="379726" y="247291"/>
                  <a:pt x="383575" y="237404"/>
                  <a:pt x="391273" y="229864"/>
                </a:cubicBezTo>
                <a:cubicBezTo>
                  <a:pt x="406658" y="214772"/>
                  <a:pt x="431611" y="214772"/>
                  <a:pt x="446985" y="229864"/>
                </a:cubicBezTo>
                <a:cubicBezTo>
                  <a:pt x="462381" y="244944"/>
                  <a:pt x="462381" y="269413"/>
                  <a:pt x="446985" y="284494"/>
                </a:cubicBezTo>
                <a:cubicBezTo>
                  <a:pt x="431611" y="299585"/>
                  <a:pt x="406669" y="299585"/>
                  <a:pt x="391273" y="284494"/>
                </a:cubicBezTo>
                <a:cubicBezTo>
                  <a:pt x="383575" y="276953"/>
                  <a:pt x="379726" y="267066"/>
                  <a:pt x="379726" y="257179"/>
                </a:cubicBezTo>
                <a:close/>
                <a:moveTo>
                  <a:pt x="379726" y="475728"/>
                </a:moveTo>
                <a:cubicBezTo>
                  <a:pt x="379726" y="465842"/>
                  <a:pt x="383575" y="455958"/>
                  <a:pt x="391273" y="448418"/>
                </a:cubicBezTo>
                <a:cubicBezTo>
                  <a:pt x="406658" y="433326"/>
                  <a:pt x="431611" y="433326"/>
                  <a:pt x="446985" y="448418"/>
                </a:cubicBezTo>
                <a:cubicBezTo>
                  <a:pt x="462381" y="463498"/>
                  <a:pt x="462381" y="487967"/>
                  <a:pt x="446985" y="503048"/>
                </a:cubicBezTo>
                <a:cubicBezTo>
                  <a:pt x="431611" y="518128"/>
                  <a:pt x="406669" y="518128"/>
                  <a:pt x="391273" y="503048"/>
                </a:cubicBezTo>
                <a:cubicBezTo>
                  <a:pt x="383575" y="495502"/>
                  <a:pt x="379726" y="485614"/>
                  <a:pt x="379726" y="475728"/>
                </a:cubicBezTo>
                <a:close/>
                <a:moveTo>
                  <a:pt x="379726" y="662736"/>
                </a:moveTo>
                <a:cubicBezTo>
                  <a:pt x="379726" y="652849"/>
                  <a:pt x="383575" y="642961"/>
                  <a:pt x="391273" y="635421"/>
                </a:cubicBezTo>
                <a:cubicBezTo>
                  <a:pt x="406658" y="620341"/>
                  <a:pt x="431611" y="620341"/>
                  <a:pt x="446985" y="635421"/>
                </a:cubicBezTo>
                <a:cubicBezTo>
                  <a:pt x="462381" y="650513"/>
                  <a:pt x="462381" y="674971"/>
                  <a:pt x="446985" y="690051"/>
                </a:cubicBezTo>
                <a:cubicBezTo>
                  <a:pt x="431611" y="705143"/>
                  <a:pt x="406669" y="705143"/>
                  <a:pt x="391273" y="690051"/>
                </a:cubicBezTo>
                <a:cubicBezTo>
                  <a:pt x="383575" y="682511"/>
                  <a:pt x="379726" y="672624"/>
                  <a:pt x="379726" y="662736"/>
                </a:cubicBezTo>
                <a:close/>
                <a:moveTo>
                  <a:pt x="379726" y="881290"/>
                </a:moveTo>
                <a:cubicBezTo>
                  <a:pt x="379726" y="871402"/>
                  <a:pt x="383575" y="861515"/>
                  <a:pt x="391273" y="853975"/>
                </a:cubicBezTo>
                <a:cubicBezTo>
                  <a:pt x="406658" y="838883"/>
                  <a:pt x="431611" y="838883"/>
                  <a:pt x="446985" y="853975"/>
                </a:cubicBezTo>
                <a:cubicBezTo>
                  <a:pt x="462381" y="869055"/>
                  <a:pt x="462381" y="893524"/>
                  <a:pt x="446985" y="908605"/>
                </a:cubicBezTo>
                <a:cubicBezTo>
                  <a:pt x="431611" y="923696"/>
                  <a:pt x="406669" y="923696"/>
                  <a:pt x="391273" y="908605"/>
                </a:cubicBezTo>
                <a:cubicBezTo>
                  <a:pt x="383575" y="901064"/>
                  <a:pt x="379726" y="891177"/>
                  <a:pt x="379726" y="881290"/>
                </a:cubicBezTo>
                <a:close/>
                <a:moveTo>
                  <a:pt x="379726" y="1099839"/>
                </a:moveTo>
                <a:cubicBezTo>
                  <a:pt x="379726" y="1089953"/>
                  <a:pt x="383575" y="1080069"/>
                  <a:pt x="391273" y="1072529"/>
                </a:cubicBezTo>
                <a:cubicBezTo>
                  <a:pt x="406658" y="1057437"/>
                  <a:pt x="431611" y="1057437"/>
                  <a:pt x="446985" y="1072529"/>
                </a:cubicBezTo>
                <a:cubicBezTo>
                  <a:pt x="462381" y="1087609"/>
                  <a:pt x="462381" y="1112078"/>
                  <a:pt x="446985" y="1127159"/>
                </a:cubicBezTo>
                <a:cubicBezTo>
                  <a:pt x="431611" y="1142239"/>
                  <a:pt x="406669" y="1142239"/>
                  <a:pt x="391273" y="1127159"/>
                </a:cubicBezTo>
                <a:cubicBezTo>
                  <a:pt x="383575" y="1119613"/>
                  <a:pt x="379726" y="1109725"/>
                  <a:pt x="379726" y="1099839"/>
                </a:cubicBezTo>
                <a:close/>
                <a:moveTo>
                  <a:pt x="189869" y="38625"/>
                </a:moveTo>
                <a:cubicBezTo>
                  <a:pt x="189869" y="28738"/>
                  <a:pt x="193718" y="18850"/>
                  <a:pt x="201416" y="11310"/>
                </a:cubicBezTo>
                <a:cubicBezTo>
                  <a:pt x="216801" y="-3770"/>
                  <a:pt x="241754" y="-3770"/>
                  <a:pt x="257128" y="11310"/>
                </a:cubicBezTo>
                <a:cubicBezTo>
                  <a:pt x="272524" y="26402"/>
                  <a:pt x="272524" y="50860"/>
                  <a:pt x="257128" y="65940"/>
                </a:cubicBezTo>
                <a:cubicBezTo>
                  <a:pt x="241754" y="81032"/>
                  <a:pt x="216812" y="81032"/>
                  <a:pt x="201416" y="65940"/>
                </a:cubicBezTo>
                <a:cubicBezTo>
                  <a:pt x="193718" y="58400"/>
                  <a:pt x="189869" y="48513"/>
                  <a:pt x="189869" y="38625"/>
                </a:cubicBezTo>
                <a:close/>
                <a:moveTo>
                  <a:pt x="189869" y="257179"/>
                </a:moveTo>
                <a:cubicBezTo>
                  <a:pt x="189869" y="247291"/>
                  <a:pt x="193718" y="237404"/>
                  <a:pt x="201416" y="229864"/>
                </a:cubicBezTo>
                <a:cubicBezTo>
                  <a:pt x="216801" y="214772"/>
                  <a:pt x="241754" y="214772"/>
                  <a:pt x="257128" y="229864"/>
                </a:cubicBezTo>
                <a:cubicBezTo>
                  <a:pt x="272524" y="244944"/>
                  <a:pt x="272524" y="269413"/>
                  <a:pt x="257128" y="284494"/>
                </a:cubicBezTo>
                <a:cubicBezTo>
                  <a:pt x="241754" y="299585"/>
                  <a:pt x="216812" y="299585"/>
                  <a:pt x="201416" y="284494"/>
                </a:cubicBezTo>
                <a:cubicBezTo>
                  <a:pt x="193718" y="276953"/>
                  <a:pt x="189869" y="267066"/>
                  <a:pt x="189869" y="257179"/>
                </a:cubicBezTo>
                <a:close/>
                <a:moveTo>
                  <a:pt x="189869" y="475728"/>
                </a:moveTo>
                <a:cubicBezTo>
                  <a:pt x="189869" y="465842"/>
                  <a:pt x="193718" y="455958"/>
                  <a:pt x="201416" y="448418"/>
                </a:cubicBezTo>
                <a:cubicBezTo>
                  <a:pt x="216801" y="433326"/>
                  <a:pt x="241754" y="433326"/>
                  <a:pt x="257128" y="448418"/>
                </a:cubicBezTo>
                <a:cubicBezTo>
                  <a:pt x="272524" y="463498"/>
                  <a:pt x="272524" y="487967"/>
                  <a:pt x="257128" y="503048"/>
                </a:cubicBezTo>
                <a:cubicBezTo>
                  <a:pt x="241754" y="518128"/>
                  <a:pt x="216812" y="518128"/>
                  <a:pt x="201416" y="503048"/>
                </a:cubicBezTo>
                <a:cubicBezTo>
                  <a:pt x="193718" y="495502"/>
                  <a:pt x="189869" y="485614"/>
                  <a:pt x="189869" y="475728"/>
                </a:cubicBezTo>
                <a:close/>
                <a:moveTo>
                  <a:pt x="189869" y="662736"/>
                </a:moveTo>
                <a:cubicBezTo>
                  <a:pt x="189869" y="652849"/>
                  <a:pt x="193718" y="642961"/>
                  <a:pt x="201416" y="635421"/>
                </a:cubicBezTo>
                <a:cubicBezTo>
                  <a:pt x="216801" y="620341"/>
                  <a:pt x="241754" y="620341"/>
                  <a:pt x="257128" y="635421"/>
                </a:cubicBezTo>
                <a:cubicBezTo>
                  <a:pt x="272524" y="650513"/>
                  <a:pt x="272524" y="674971"/>
                  <a:pt x="257128" y="690051"/>
                </a:cubicBezTo>
                <a:cubicBezTo>
                  <a:pt x="241754" y="705143"/>
                  <a:pt x="216812" y="705143"/>
                  <a:pt x="201416" y="690051"/>
                </a:cubicBezTo>
                <a:cubicBezTo>
                  <a:pt x="193718" y="682511"/>
                  <a:pt x="189869" y="672624"/>
                  <a:pt x="189869" y="662736"/>
                </a:cubicBezTo>
                <a:close/>
                <a:moveTo>
                  <a:pt x="189869" y="881290"/>
                </a:moveTo>
                <a:cubicBezTo>
                  <a:pt x="189869" y="871402"/>
                  <a:pt x="193718" y="861515"/>
                  <a:pt x="201416" y="853975"/>
                </a:cubicBezTo>
                <a:cubicBezTo>
                  <a:pt x="216801" y="838883"/>
                  <a:pt x="241754" y="838883"/>
                  <a:pt x="257128" y="853975"/>
                </a:cubicBezTo>
                <a:cubicBezTo>
                  <a:pt x="272524" y="869055"/>
                  <a:pt x="272524" y="893524"/>
                  <a:pt x="257128" y="908605"/>
                </a:cubicBezTo>
                <a:cubicBezTo>
                  <a:pt x="241754" y="923696"/>
                  <a:pt x="216812" y="923696"/>
                  <a:pt x="201416" y="908605"/>
                </a:cubicBezTo>
                <a:cubicBezTo>
                  <a:pt x="193718" y="901064"/>
                  <a:pt x="189869" y="891177"/>
                  <a:pt x="189869" y="881290"/>
                </a:cubicBezTo>
                <a:close/>
                <a:moveTo>
                  <a:pt x="189869" y="1099839"/>
                </a:moveTo>
                <a:cubicBezTo>
                  <a:pt x="189869" y="1089953"/>
                  <a:pt x="193718" y="1080069"/>
                  <a:pt x="201416" y="1072529"/>
                </a:cubicBezTo>
                <a:cubicBezTo>
                  <a:pt x="216801" y="1057437"/>
                  <a:pt x="241754" y="1057437"/>
                  <a:pt x="257128" y="1072529"/>
                </a:cubicBezTo>
                <a:cubicBezTo>
                  <a:pt x="272524" y="1087609"/>
                  <a:pt x="272524" y="1112078"/>
                  <a:pt x="257128" y="1127159"/>
                </a:cubicBezTo>
                <a:cubicBezTo>
                  <a:pt x="241754" y="1142239"/>
                  <a:pt x="216812" y="1142239"/>
                  <a:pt x="201416" y="1127159"/>
                </a:cubicBezTo>
                <a:cubicBezTo>
                  <a:pt x="193718" y="1119613"/>
                  <a:pt x="189869" y="1109725"/>
                  <a:pt x="189869" y="1099839"/>
                </a:cubicBezTo>
                <a:close/>
                <a:moveTo>
                  <a:pt x="8" y="38621"/>
                </a:moveTo>
                <a:cubicBezTo>
                  <a:pt x="8" y="28735"/>
                  <a:pt x="3855" y="18850"/>
                  <a:pt x="11547" y="11310"/>
                </a:cubicBezTo>
                <a:cubicBezTo>
                  <a:pt x="19239" y="3770"/>
                  <a:pt x="29324" y="0"/>
                  <a:pt x="39410" y="0"/>
                </a:cubicBezTo>
                <a:lnTo>
                  <a:pt x="39414" y="2"/>
                </a:lnTo>
                <a:lnTo>
                  <a:pt x="39419" y="0"/>
                </a:lnTo>
                <a:lnTo>
                  <a:pt x="51945" y="5087"/>
                </a:lnTo>
                <a:lnTo>
                  <a:pt x="67281" y="11310"/>
                </a:lnTo>
                <a:cubicBezTo>
                  <a:pt x="82677" y="26402"/>
                  <a:pt x="82677" y="50849"/>
                  <a:pt x="67281" y="65940"/>
                </a:cubicBezTo>
                <a:cubicBezTo>
                  <a:pt x="59588" y="73486"/>
                  <a:pt x="49504" y="77259"/>
                  <a:pt x="39418" y="77259"/>
                </a:cubicBezTo>
                <a:lnTo>
                  <a:pt x="39415" y="77258"/>
                </a:lnTo>
                <a:lnTo>
                  <a:pt x="39412" y="77259"/>
                </a:lnTo>
                <a:cubicBezTo>
                  <a:pt x="29330" y="77259"/>
                  <a:pt x="19245" y="73486"/>
                  <a:pt x="11547" y="65940"/>
                </a:cubicBezTo>
                <a:cubicBezTo>
                  <a:pt x="3855" y="58400"/>
                  <a:pt x="8" y="48513"/>
                  <a:pt x="10" y="38625"/>
                </a:cubicBezTo>
                <a:lnTo>
                  <a:pt x="10" y="38625"/>
                </a:lnTo>
                <a:close/>
                <a:moveTo>
                  <a:pt x="8" y="662732"/>
                </a:moveTo>
                <a:cubicBezTo>
                  <a:pt x="8" y="652846"/>
                  <a:pt x="3855" y="642961"/>
                  <a:pt x="11547" y="635421"/>
                </a:cubicBezTo>
                <a:cubicBezTo>
                  <a:pt x="19239" y="627881"/>
                  <a:pt x="29324" y="624111"/>
                  <a:pt x="39410" y="624111"/>
                </a:cubicBezTo>
                <a:lnTo>
                  <a:pt x="39414" y="624113"/>
                </a:lnTo>
                <a:lnTo>
                  <a:pt x="39418" y="624111"/>
                </a:lnTo>
                <a:lnTo>
                  <a:pt x="51945" y="629198"/>
                </a:lnTo>
                <a:lnTo>
                  <a:pt x="67281" y="635421"/>
                </a:lnTo>
                <a:cubicBezTo>
                  <a:pt x="82677" y="650513"/>
                  <a:pt x="82677" y="674960"/>
                  <a:pt x="67281" y="690051"/>
                </a:cubicBezTo>
                <a:cubicBezTo>
                  <a:pt x="59588" y="697597"/>
                  <a:pt x="49504" y="701370"/>
                  <a:pt x="39418" y="701370"/>
                </a:cubicBezTo>
                <a:lnTo>
                  <a:pt x="39415" y="701369"/>
                </a:lnTo>
                <a:lnTo>
                  <a:pt x="39412" y="701370"/>
                </a:lnTo>
                <a:cubicBezTo>
                  <a:pt x="29330" y="701370"/>
                  <a:pt x="19245" y="697597"/>
                  <a:pt x="11547" y="690051"/>
                </a:cubicBezTo>
                <a:cubicBezTo>
                  <a:pt x="3855" y="682511"/>
                  <a:pt x="8" y="672624"/>
                  <a:pt x="10" y="662736"/>
                </a:cubicBezTo>
                <a:lnTo>
                  <a:pt x="10" y="662736"/>
                </a:lnTo>
                <a:close/>
                <a:moveTo>
                  <a:pt x="0" y="257179"/>
                </a:moveTo>
                <a:cubicBezTo>
                  <a:pt x="0" y="247291"/>
                  <a:pt x="3849" y="237404"/>
                  <a:pt x="11547" y="229864"/>
                </a:cubicBezTo>
                <a:cubicBezTo>
                  <a:pt x="19239" y="222318"/>
                  <a:pt x="29324" y="218545"/>
                  <a:pt x="39407" y="218545"/>
                </a:cubicBezTo>
                <a:lnTo>
                  <a:pt x="39408" y="218545"/>
                </a:lnTo>
                <a:lnTo>
                  <a:pt x="39410" y="218545"/>
                </a:lnTo>
                <a:cubicBezTo>
                  <a:pt x="49495" y="218545"/>
                  <a:pt x="59583" y="222318"/>
                  <a:pt x="67281" y="229864"/>
                </a:cubicBezTo>
                <a:cubicBezTo>
                  <a:pt x="82677" y="244944"/>
                  <a:pt x="82677" y="269402"/>
                  <a:pt x="67281" y="284494"/>
                </a:cubicBezTo>
                <a:cubicBezTo>
                  <a:pt x="59588" y="292039"/>
                  <a:pt x="49504" y="295812"/>
                  <a:pt x="39418" y="295812"/>
                </a:cubicBezTo>
                <a:lnTo>
                  <a:pt x="39415" y="295811"/>
                </a:lnTo>
                <a:lnTo>
                  <a:pt x="39411" y="295812"/>
                </a:lnTo>
                <a:cubicBezTo>
                  <a:pt x="29329" y="295812"/>
                  <a:pt x="19245" y="292039"/>
                  <a:pt x="11547" y="284494"/>
                </a:cubicBezTo>
                <a:cubicBezTo>
                  <a:pt x="3849" y="276953"/>
                  <a:pt x="0" y="267066"/>
                  <a:pt x="0" y="257179"/>
                </a:cubicBezTo>
                <a:close/>
                <a:moveTo>
                  <a:pt x="0" y="475728"/>
                </a:moveTo>
                <a:cubicBezTo>
                  <a:pt x="0" y="465842"/>
                  <a:pt x="3849" y="455958"/>
                  <a:pt x="11547" y="448418"/>
                </a:cubicBezTo>
                <a:cubicBezTo>
                  <a:pt x="19239" y="440872"/>
                  <a:pt x="29324" y="437099"/>
                  <a:pt x="39407" y="437099"/>
                </a:cubicBezTo>
                <a:lnTo>
                  <a:pt x="39408" y="437099"/>
                </a:lnTo>
                <a:lnTo>
                  <a:pt x="39410" y="437099"/>
                </a:lnTo>
                <a:cubicBezTo>
                  <a:pt x="49495" y="437099"/>
                  <a:pt x="59583" y="440872"/>
                  <a:pt x="67281" y="448418"/>
                </a:cubicBezTo>
                <a:cubicBezTo>
                  <a:pt x="82677" y="463498"/>
                  <a:pt x="82677" y="487956"/>
                  <a:pt x="67281" y="503048"/>
                </a:cubicBezTo>
                <a:cubicBezTo>
                  <a:pt x="59588" y="510588"/>
                  <a:pt x="49504" y="514358"/>
                  <a:pt x="39418" y="514358"/>
                </a:cubicBezTo>
                <a:lnTo>
                  <a:pt x="39415" y="514357"/>
                </a:lnTo>
                <a:lnTo>
                  <a:pt x="39411" y="514358"/>
                </a:lnTo>
                <a:cubicBezTo>
                  <a:pt x="29329" y="514358"/>
                  <a:pt x="19245" y="510588"/>
                  <a:pt x="11547" y="503048"/>
                </a:cubicBezTo>
                <a:cubicBezTo>
                  <a:pt x="3849" y="495502"/>
                  <a:pt x="0" y="485614"/>
                  <a:pt x="0" y="475728"/>
                </a:cubicBezTo>
                <a:close/>
                <a:moveTo>
                  <a:pt x="0" y="881290"/>
                </a:moveTo>
                <a:cubicBezTo>
                  <a:pt x="0" y="871402"/>
                  <a:pt x="3849" y="861515"/>
                  <a:pt x="11547" y="853975"/>
                </a:cubicBezTo>
                <a:cubicBezTo>
                  <a:pt x="19239" y="846429"/>
                  <a:pt x="29324" y="842656"/>
                  <a:pt x="39407" y="842656"/>
                </a:cubicBezTo>
                <a:lnTo>
                  <a:pt x="39408" y="842656"/>
                </a:lnTo>
                <a:lnTo>
                  <a:pt x="39410" y="842656"/>
                </a:lnTo>
                <a:cubicBezTo>
                  <a:pt x="49495" y="842656"/>
                  <a:pt x="59583" y="846429"/>
                  <a:pt x="67281" y="853975"/>
                </a:cubicBezTo>
                <a:cubicBezTo>
                  <a:pt x="82677" y="869055"/>
                  <a:pt x="82677" y="893513"/>
                  <a:pt x="67281" y="908605"/>
                </a:cubicBezTo>
                <a:cubicBezTo>
                  <a:pt x="59588" y="916150"/>
                  <a:pt x="49504" y="919923"/>
                  <a:pt x="39418" y="919923"/>
                </a:cubicBezTo>
                <a:lnTo>
                  <a:pt x="39415" y="919922"/>
                </a:lnTo>
                <a:lnTo>
                  <a:pt x="39411" y="919923"/>
                </a:lnTo>
                <a:cubicBezTo>
                  <a:pt x="29329" y="919923"/>
                  <a:pt x="19245" y="916150"/>
                  <a:pt x="11547" y="908605"/>
                </a:cubicBezTo>
                <a:cubicBezTo>
                  <a:pt x="3849" y="901064"/>
                  <a:pt x="0" y="891177"/>
                  <a:pt x="0" y="881290"/>
                </a:cubicBezTo>
                <a:close/>
                <a:moveTo>
                  <a:pt x="0" y="1099839"/>
                </a:moveTo>
                <a:cubicBezTo>
                  <a:pt x="0" y="1089953"/>
                  <a:pt x="3849" y="1080069"/>
                  <a:pt x="11547" y="1072529"/>
                </a:cubicBezTo>
                <a:cubicBezTo>
                  <a:pt x="19239" y="1064983"/>
                  <a:pt x="29324" y="1061210"/>
                  <a:pt x="39407" y="1061210"/>
                </a:cubicBezTo>
                <a:lnTo>
                  <a:pt x="39408" y="1061210"/>
                </a:lnTo>
                <a:lnTo>
                  <a:pt x="39410" y="1061210"/>
                </a:lnTo>
                <a:cubicBezTo>
                  <a:pt x="49495" y="1061210"/>
                  <a:pt x="59583" y="1064983"/>
                  <a:pt x="67281" y="1072529"/>
                </a:cubicBezTo>
                <a:cubicBezTo>
                  <a:pt x="82677" y="1087609"/>
                  <a:pt x="82677" y="1112067"/>
                  <a:pt x="67281" y="1127159"/>
                </a:cubicBezTo>
                <a:cubicBezTo>
                  <a:pt x="59588" y="1134699"/>
                  <a:pt x="49504" y="1138469"/>
                  <a:pt x="39418" y="1138469"/>
                </a:cubicBezTo>
                <a:lnTo>
                  <a:pt x="39415" y="1138468"/>
                </a:lnTo>
                <a:lnTo>
                  <a:pt x="39411" y="1138469"/>
                </a:lnTo>
                <a:cubicBezTo>
                  <a:pt x="29329" y="1138469"/>
                  <a:pt x="19245" y="1134699"/>
                  <a:pt x="11547" y="1127159"/>
                </a:cubicBezTo>
                <a:cubicBezTo>
                  <a:pt x="3849" y="1119613"/>
                  <a:pt x="0" y="1109725"/>
                  <a:pt x="0" y="109983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5038695" y="5970777"/>
            <a:ext cx="458532" cy="1138469"/>
          </a:xfrm>
          <a:custGeom>
            <a:avLst/>
            <a:gdLst>
              <a:gd name="connsiteX0" fmla="*/ 379726 w 458532"/>
              <a:gd name="connsiteY0" fmla="*/ 38625 h 1138469"/>
              <a:gd name="connsiteX1" fmla="*/ 391273 w 458532"/>
              <a:gd name="connsiteY1" fmla="*/ 11310 h 1138469"/>
              <a:gd name="connsiteX2" fmla="*/ 446985 w 458532"/>
              <a:gd name="connsiteY2" fmla="*/ 11310 h 1138469"/>
              <a:gd name="connsiteX3" fmla="*/ 446985 w 458532"/>
              <a:gd name="connsiteY3" fmla="*/ 65940 h 1138469"/>
              <a:gd name="connsiteX4" fmla="*/ 391273 w 458532"/>
              <a:gd name="connsiteY4" fmla="*/ 65940 h 1138469"/>
              <a:gd name="connsiteX5" fmla="*/ 379726 w 458532"/>
              <a:gd name="connsiteY5" fmla="*/ 38625 h 1138469"/>
              <a:gd name="connsiteX6" fmla="*/ 379726 w 458532"/>
              <a:gd name="connsiteY6" fmla="*/ 257179 h 1138469"/>
              <a:gd name="connsiteX7" fmla="*/ 391273 w 458532"/>
              <a:gd name="connsiteY7" fmla="*/ 229864 h 1138469"/>
              <a:gd name="connsiteX8" fmla="*/ 446985 w 458532"/>
              <a:gd name="connsiteY8" fmla="*/ 229864 h 1138469"/>
              <a:gd name="connsiteX9" fmla="*/ 446985 w 458532"/>
              <a:gd name="connsiteY9" fmla="*/ 284494 h 1138469"/>
              <a:gd name="connsiteX10" fmla="*/ 391273 w 458532"/>
              <a:gd name="connsiteY10" fmla="*/ 284494 h 1138469"/>
              <a:gd name="connsiteX11" fmla="*/ 379726 w 458532"/>
              <a:gd name="connsiteY11" fmla="*/ 257179 h 1138469"/>
              <a:gd name="connsiteX12" fmla="*/ 379726 w 458532"/>
              <a:gd name="connsiteY12" fmla="*/ 475728 h 1138469"/>
              <a:gd name="connsiteX13" fmla="*/ 391273 w 458532"/>
              <a:gd name="connsiteY13" fmla="*/ 448418 h 1138469"/>
              <a:gd name="connsiteX14" fmla="*/ 446985 w 458532"/>
              <a:gd name="connsiteY14" fmla="*/ 448418 h 1138469"/>
              <a:gd name="connsiteX15" fmla="*/ 446985 w 458532"/>
              <a:gd name="connsiteY15" fmla="*/ 503048 h 1138469"/>
              <a:gd name="connsiteX16" fmla="*/ 391273 w 458532"/>
              <a:gd name="connsiteY16" fmla="*/ 503048 h 1138469"/>
              <a:gd name="connsiteX17" fmla="*/ 379726 w 458532"/>
              <a:gd name="connsiteY17" fmla="*/ 475728 h 1138469"/>
              <a:gd name="connsiteX18" fmla="*/ 379726 w 458532"/>
              <a:gd name="connsiteY18" fmla="*/ 662736 h 1138469"/>
              <a:gd name="connsiteX19" fmla="*/ 391273 w 458532"/>
              <a:gd name="connsiteY19" fmla="*/ 635421 h 1138469"/>
              <a:gd name="connsiteX20" fmla="*/ 446985 w 458532"/>
              <a:gd name="connsiteY20" fmla="*/ 635421 h 1138469"/>
              <a:gd name="connsiteX21" fmla="*/ 446985 w 458532"/>
              <a:gd name="connsiteY21" fmla="*/ 690051 h 1138469"/>
              <a:gd name="connsiteX22" fmla="*/ 391273 w 458532"/>
              <a:gd name="connsiteY22" fmla="*/ 690051 h 1138469"/>
              <a:gd name="connsiteX23" fmla="*/ 379726 w 458532"/>
              <a:gd name="connsiteY23" fmla="*/ 662736 h 1138469"/>
              <a:gd name="connsiteX24" fmla="*/ 379726 w 458532"/>
              <a:gd name="connsiteY24" fmla="*/ 881290 h 1138469"/>
              <a:gd name="connsiteX25" fmla="*/ 391273 w 458532"/>
              <a:gd name="connsiteY25" fmla="*/ 853975 h 1138469"/>
              <a:gd name="connsiteX26" fmla="*/ 446985 w 458532"/>
              <a:gd name="connsiteY26" fmla="*/ 853975 h 1138469"/>
              <a:gd name="connsiteX27" fmla="*/ 446985 w 458532"/>
              <a:gd name="connsiteY27" fmla="*/ 908605 h 1138469"/>
              <a:gd name="connsiteX28" fmla="*/ 391273 w 458532"/>
              <a:gd name="connsiteY28" fmla="*/ 908605 h 1138469"/>
              <a:gd name="connsiteX29" fmla="*/ 379726 w 458532"/>
              <a:gd name="connsiteY29" fmla="*/ 881290 h 1138469"/>
              <a:gd name="connsiteX30" fmla="*/ 379726 w 458532"/>
              <a:gd name="connsiteY30" fmla="*/ 1099839 h 1138469"/>
              <a:gd name="connsiteX31" fmla="*/ 391273 w 458532"/>
              <a:gd name="connsiteY31" fmla="*/ 1072529 h 1138469"/>
              <a:gd name="connsiteX32" fmla="*/ 446985 w 458532"/>
              <a:gd name="connsiteY32" fmla="*/ 1072529 h 1138469"/>
              <a:gd name="connsiteX33" fmla="*/ 446985 w 458532"/>
              <a:gd name="connsiteY33" fmla="*/ 1127159 h 1138469"/>
              <a:gd name="connsiteX34" fmla="*/ 391273 w 458532"/>
              <a:gd name="connsiteY34" fmla="*/ 1127159 h 1138469"/>
              <a:gd name="connsiteX35" fmla="*/ 379726 w 458532"/>
              <a:gd name="connsiteY35" fmla="*/ 1099839 h 1138469"/>
              <a:gd name="connsiteX36" fmla="*/ 189869 w 458532"/>
              <a:gd name="connsiteY36" fmla="*/ 38625 h 1138469"/>
              <a:gd name="connsiteX37" fmla="*/ 201416 w 458532"/>
              <a:gd name="connsiteY37" fmla="*/ 11310 h 1138469"/>
              <a:gd name="connsiteX38" fmla="*/ 257128 w 458532"/>
              <a:gd name="connsiteY38" fmla="*/ 11310 h 1138469"/>
              <a:gd name="connsiteX39" fmla="*/ 257128 w 458532"/>
              <a:gd name="connsiteY39" fmla="*/ 65940 h 1138469"/>
              <a:gd name="connsiteX40" fmla="*/ 201416 w 458532"/>
              <a:gd name="connsiteY40" fmla="*/ 65940 h 1138469"/>
              <a:gd name="connsiteX41" fmla="*/ 189869 w 458532"/>
              <a:gd name="connsiteY41" fmla="*/ 38625 h 1138469"/>
              <a:gd name="connsiteX42" fmla="*/ 189869 w 458532"/>
              <a:gd name="connsiteY42" fmla="*/ 257179 h 1138469"/>
              <a:gd name="connsiteX43" fmla="*/ 201416 w 458532"/>
              <a:gd name="connsiteY43" fmla="*/ 229864 h 1138469"/>
              <a:gd name="connsiteX44" fmla="*/ 257128 w 458532"/>
              <a:gd name="connsiteY44" fmla="*/ 229864 h 1138469"/>
              <a:gd name="connsiteX45" fmla="*/ 257128 w 458532"/>
              <a:gd name="connsiteY45" fmla="*/ 284494 h 1138469"/>
              <a:gd name="connsiteX46" fmla="*/ 201416 w 458532"/>
              <a:gd name="connsiteY46" fmla="*/ 284494 h 1138469"/>
              <a:gd name="connsiteX47" fmla="*/ 189869 w 458532"/>
              <a:gd name="connsiteY47" fmla="*/ 257179 h 1138469"/>
              <a:gd name="connsiteX48" fmla="*/ 189869 w 458532"/>
              <a:gd name="connsiteY48" fmla="*/ 475728 h 1138469"/>
              <a:gd name="connsiteX49" fmla="*/ 201416 w 458532"/>
              <a:gd name="connsiteY49" fmla="*/ 448418 h 1138469"/>
              <a:gd name="connsiteX50" fmla="*/ 257128 w 458532"/>
              <a:gd name="connsiteY50" fmla="*/ 448418 h 1138469"/>
              <a:gd name="connsiteX51" fmla="*/ 257128 w 458532"/>
              <a:gd name="connsiteY51" fmla="*/ 503048 h 1138469"/>
              <a:gd name="connsiteX52" fmla="*/ 201416 w 458532"/>
              <a:gd name="connsiteY52" fmla="*/ 503048 h 1138469"/>
              <a:gd name="connsiteX53" fmla="*/ 189869 w 458532"/>
              <a:gd name="connsiteY53" fmla="*/ 475728 h 1138469"/>
              <a:gd name="connsiteX54" fmla="*/ 189869 w 458532"/>
              <a:gd name="connsiteY54" fmla="*/ 662736 h 1138469"/>
              <a:gd name="connsiteX55" fmla="*/ 201416 w 458532"/>
              <a:gd name="connsiteY55" fmla="*/ 635421 h 1138469"/>
              <a:gd name="connsiteX56" fmla="*/ 257128 w 458532"/>
              <a:gd name="connsiteY56" fmla="*/ 635421 h 1138469"/>
              <a:gd name="connsiteX57" fmla="*/ 257128 w 458532"/>
              <a:gd name="connsiteY57" fmla="*/ 690051 h 1138469"/>
              <a:gd name="connsiteX58" fmla="*/ 201416 w 458532"/>
              <a:gd name="connsiteY58" fmla="*/ 690051 h 1138469"/>
              <a:gd name="connsiteX59" fmla="*/ 189869 w 458532"/>
              <a:gd name="connsiteY59" fmla="*/ 662736 h 1138469"/>
              <a:gd name="connsiteX60" fmla="*/ 189869 w 458532"/>
              <a:gd name="connsiteY60" fmla="*/ 881290 h 1138469"/>
              <a:gd name="connsiteX61" fmla="*/ 201416 w 458532"/>
              <a:gd name="connsiteY61" fmla="*/ 853975 h 1138469"/>
              <a:gd name="connsiteX62" fmla="*/ 257128 w 458532"/>
              <a:gd name="connsiteY62" fmla="*/ 853975 h 1138469"/>
              <a:gd name="connsiteX63" fmla="*/ 257128 w 458532"/>
              <a:gd name="connsiteY63" fmla="*/ 908605 h 1138469"/>
              <a:gd name="connsiteX64" fmla="*/ 201416 w 458532"/>
              <a:gd name="connsiteY64" fmla="*/ 908605 h 1138469"/>
              <a:gd name="connsiteX65" fmla="*/ 189869 w 458532"/>
              <a:gd name="connsiteY65" fmla="*/ 881290 h 1138469"/>
              <a:gd name="connsiteX66" fmla="*/ 189869 w 458532"/>
              <a:gd name="connsiteY66" fmla="*/ 1099839 h 1138469"/>
              <a:gd name="connsiteX67" fmla="*/ 201416 w 458532"/>
              <a:gd name="connsiteY67" fmla="*/ 1072529 h 1138469"/>
              <a:gd name="connsiteX68" fmla="*/ 257128 w 458532"/>
              <a:gd name="connsiteY68" fmla="*/ 1072529 h 1138469"/>
              <a:gd name="connsiteX69" fmla="*/ 257128 w 458532"/>
              <a:gd name="connsiteY69" fmla="*/ 1127159 h 1138469"/>
              <a:gd name="connsiteX70" fmla="*/ 201416 w 458532"/>
              <a:gd name="connsiteY70" fmla="*/ 1127159 h 1138469"/>
              <a:gd name="connsiteX71" fmla="*/ 189869 w 458532"/>
              <a:gd name="connsiteY71" fmla="*/ 1099839 h 1138469"/>
              <a:gd name="connsiteX72" fmla="*/ 8 w 458532"/>
              <a:gd name="connsiteY72" fmla="*/ 38621 h 1138469"/>
              <a:gd name="connsiteX73" fmla="*/ 11547 w 458532"/>
              <a:gd name="connsiteY73" fmla="*/ 11310 h 1138469"/>
              <a:gd name="connsiteX74" fmla="*/ 39410 w 458532"/>
              <a:gd name="connsiteY74" fmla="*/ 0 h 1138469"/>
              <a:gd name="connsiteX75" fmla="*/ 39414 w 458532"/>
              <a:gd name="connsiteY75" fmla="*/ 2 h 1138469"/>
              <a:gd name="connsiteX76" fmla="*/ 39419 w 458532"/>
              <a:gd name="connsiteY76" fmla="*/ 0 h 1138469"/>
              <a:gd name="connsiteX77" fmla="*/ 51945 w 458532"/>
              <a:gd name="connsiteY77" fmla="*/ 5087 h 1138469"/>
              <a:gd name="connsiteX78" fmla="*/ 67281 w 458532"/>
              <a:gd name="connsiteY78" fmla="*/ 11310 h 1138469"/>
              <a:gd name="connsiteX79" fmla="*/ 67281 w 458532"/>
              <a:gd name="connsiteY79" fmla="*/ 65940 h 1138469"/>
              <a:gd name="connsiteX80" fmla="*/ 39418 w 458532"/>
              <a:gd name="connsiteY80" fmla="*/ 77259 h 1138469"/>
              <a:gd name="connsiteX81" fmla="*/ 39415 w 458532"/>
              <a:gd name="connsiteY81" fmla="*/ 77258 h 1138469"/>
              <a:gd name="connsiteX82" fmla="*/ 39412 w 458532"/>
              <a:gd name="connsiteY82" fmla="*/ 77259 h 1138469"/>
              <a:gd name="connsiteX83" fmla="*/ 11547 w 458532"/>
              <a:gd name="connsiteY83" fmla="*/ 65940 h 1138469"/>
              <a:gd name="connsiteX84" fmla="*/ 10 w 458532"/>
              <a:gd name="connsiteY84" fmla="*/ 38625 h 1138469"/>
              <a:gd name="connsiteX85" fmla="*/ 10 w 458532"/>
              <a:gd name="connsiteY85" fmla="*/ 38625 h 1138469"/>
              <a:gd name="connsiteX86" fmla="*/ 8 w 458532"/>
              <a:gd name="connsiteY86" fmla="*/ 662732 h 1138469"/>
              <a:gd name="connsiteX87" fmla="*/ 11547 w 458532"/>
              <a:gd name="connsiteY87" fmla="*/ 635421 h 1138469"/>
              <a:gd name="connsiteX88" fmla="*/ 39410 w 458532"/>
              <a:gd name="connsiteY88" fmla="*/ 624111 h 1138469"/>
              <a:gd name="connsiteX89" fmla="*/ 39414 w 458532"/>
              <a:gd name="connsiteY89" fmla="*/ 624113 h 1138469"/>
              <a:gd name="connsiteX90" fmla="*/ 39418 w 458532"/>
              <a:gd name="connsiteY90" fmla="*/ 624111 h 1138469"/>
              <a:gd name="connsiteX91" fmla="*/ 51945 w 458532"/>
              <a:gd name="connsiteY91" fmla="*/ 629198 h 1138469"/>
              <a:gd name="connsiteX92" fmla="*/ 67281 w 458532"/>
              <a:gd name="connsiteY92" fmla="*/ 635421 h 1138469"/>
              <a:gd name="connsiteX93" fmla="*/ 67281 w 458532"/>
              <a:gd name="connsiteY93" fmla="*/ 690051 h 1138469"/>
              <a:gd name="connsiteX94" fmla="*/ 39418 w 458532"/>
              <a:gd name="connsiteY94" fmla="*/ 701370 h 1138469"/>
              <a:gd name="connsiteX95" fmla="*/ 39415 w 458532"/>
              <a:gd name="connsiteY95" fmla="*/ 701369 h 1138469"/>
              <a:gd name="connsiteX96" fmla="*/ 39412 w 458532"/>
              <a:gd name="connsiteY96" fmla="*/ 701370 h 1138469"/>
              <a:gd name="connsiteX97" fmla="*/ 11547 w 458532"/>
              <a:gd name="connsiteY97" fmla="*/ 690051 h 1138469"/>
              <a:gd name="connsiteX98" fmla="*/ 10 w 458532"/>
              <a:gd name="connsiteY98" fmla="*/ 662736 h 1138469"/>
              <a:gd name="connsiteX99" fmla="*/ 10 w 458532"/>
              <a:gd name="connsiteY99" fmla="*/ 662736 h 1138469"/>
              <a:gd name="connsiteX100" fmla="*/ 0 w 458532"/>
              <a:gd name="connsiteY100" fmla="*/ 257179 h 1138469"/>
              <a:gd name="connsiteX101" fmla="*/ 11547 w 458532"/>
              <a:gd name="connsiteY101" fmla="*/ 229864 h 1138469"/>
              <a:gd name="connsiteX102" fmla="*/ 39407 w 458532"/>
              <a:gd name="connsiteY102" fmla="*/ 218545 h 1138469"/>
              <a:gd name="connsiteX103" fmla="*/ 39408 w 458532"/>
              <a:gd name="connsiteY103" fmla="*/ 218545 h 1138469"/>
              <a:gd name="connsiteX104" fmla="*/ 39410 w 458532"/>
              <a:gd name="connsiteY104" fmla="*/ 218545 h 1138469"/>
              <a:gd name="connsiteX105" fmla="*/ 67281 w 458532"/>
              <a:gd name="connsiteY105" fmla="*/ 229864 h 1138469"/>
              <a:gd name="connsiteX106" fmla="*/ 67281 w 458532"/>
              <a:gd name="connsiteY106" fmla="*/ 284494 h 1138469"/>
              <a:gd name="connsiteX107" fmla="*/ 39418 w 458532"/>
              <a:gd name="connsiteY107" fmla="*/ 295812 h 1138469"/>
              <a:gd name="connsiteX108" fmla="*/ 39415 w 458532"/>
              <a:gd name="connsiteY108" fmla="*/ 295811 h 1138469"/>
              <a:gd name="connsiteX109" fmla="*/ 39411 w 458532"/>
              <a:gd name="connsiteY109" fmla="*/ 295812 h 1138469"/>
              <a:gd name="connsiteX110" fmla="*/ 11547 w 458532"/>
              <a:gd name="connsiteY110" fmla="*/ 284494 h 1138469"/>
              <a:gd name="connsiteX111" fmla="*/ 0 w 458532"/>
              <a:gd name="connsiteY111" fmla="*/ 257179 h 1138469"/>
              <a:gd name="connsiteX112" fmla="*/ 0 w 458532"/>
              <a:gd name="connsiteY112" fmla="*/ 475728 h 1138469"/>
              <a:gd name="connsiteX113" fmla="*/ 11547 w 458532"/>
              <a:gd name="connsiteY113" fmla="*/ 448418 h 1138469"/>
              <a:gd name="connsiteX114" fmla="*/ 39407 w 458532"/>
              <a:gd name="connsiteY114" fmla="*/ 437099 h 1138469"/>
              <a:gd name="connsiteX115" fmla="*/ 39408 w 458532"/>
              <a:gd name="connsiteY115" fmla="*/ 437099 h 1138469"/>
              <a:gd name="connsiteX116" fmla="*/ 39410 w 458532"/>
              <a:gd name="connsiteY116" fmla="*/ 437099 h 1138469"/>
              <a:gd name="connsiteX117" fmla="*/ 67281 w 458532"/>
              <a:gd name="connsiteY117" fmla="*/ 448418 h 1138469"/>
              <a:gd name="connsiteX118" fmla="*/ 67281 w 458532"/>
              <a:gd name="connsiteY118" fmla="*/ 503048 h 1138469"/>
              <a:gd name="connsiteX119" fmla="*/ 39418 w 458532"/>
              <a:gd name="connsiteY119" fmla="*/ 514358 h 1138469"/>
              <a:gd name="connsiteX120" fmla="*/ 39415 w 458532"/>
              <a:gd name="connsiteY120" fmla="*/ 514357 h 1138469"/>
              <a:gd name="connsiteX121" fmla="*/ 39411 w 458532"/>
              <a:gd name="connsiteY121" fmla="*/ 514358 h 1138469"/>
              <a:gd name="connsiteX122" fmla="*/ 11547 w 458532"/>
              <a:gd name="connsiteY122" fmla="*/ 503048 h 1138469"/>
              <a:gd name="connsiteX123" fmla="*/ 0 w 458532"/>
              <a:gd name="connsiteY123" fmla="*/ 475728 h 1138469"/>
              <a:gd name="connsiteX124" fmla="*/ 0 w 458532"/>
              <a:gd name="connsiteY124" fmla="*/ 881290 h 1138469"/>
              <a:gd name="connsiteX125" fmla="*/ 11547 w 458532"/>
              <a:gd name="connsiteY125" fmla="*/ 853975 h 1138469"/>
              <a:gd name="connsiteX126" fmla="*/ 39407 w 458532"/>
              <a:gd name="connsiteY126" fmla="*/ 842656 h 1138469"/>
              <a:gd name="connsiteX127" fmla="*/ 39408 w 458532"/>
              <a:gd name="connsiteY127" fmla="*/ 842656 h 1138469"/>
              <a:gd name="connsiteX128" fmla="*/ 39410 w 458532"/>
              <a:gd name="connsiteY128" fmla="*/ 842656 h 1138469"/>
              <a:gd name="connsiteX129" fmla="*/ 67281 w 458532"/>
              <a:gd name="connsiteY129" fmla="*/ 853975 h 1138469"/>
              <a:gd name="connsiteX130" fmla="*/ 67281 w 458532"/>
              <a:gd name="connsiteY130" fmla="*/ 908605 h 1138469"/>
              <a:gd name="connsiteX131" fmla="*/ 39418 w 458532"/>
              <a:gd name="connsiteY131" fmla="*/ 919923 h 1138469"/>
              <a:gd name="connsiteX132" fmla="*/ 39415 w 458532"/>
              <a:gd name="connsiteY132" fmla="*/ 919922 h 1138469"/>
              <a:gd name="connsiteX133" fmla="*/ 39411 w 458532"/>
              <a:gd name="connsiteY133" fmla="*/ 919923 h 1138469"/>
              <a:gd name="connsiteX134" fmla="*/ 11547 w 458532"/>
              <a:gd name="connsiteY134" fmla="*/ 908605 h 1138469"/>
              <a:gd name="connsiteX135" fmla="*/ 0 w 458532"/>
              <a:gd name="connsiteY135" fmla="*/ 881290 h 1138469"/>
              <a:gd name="connsiteX136" fmla="*/ 0 w 458532"/>
              <a:gd name="connsiteY136" fmla="*/ 1099839 h 1138469"/>
              <a:gd name="connsiteX137" fmla="*/ 11547 w 458532"/>
              <a:gd name="connsiteY137" fmla="*/ 1072529 h 1138469"/>
              <a:gd name="connsiteX138" fmla="*/ 39407 w 458532"/>
              <a:gd name="connsiteY138" fmla="*/ 1061210 h 1138469"/>
              <a:gd name="connsiteX139" fmla="*/ 39408 w 458532"/>
              <a:gd name="connsiteY139" fmla="*/ 1061210 h 1138469"/>
              <a:gd name="connsiteX140" fmla="*/ 39410 w 458532"/>
              <a:gd name="connsiteY140" fmla="*/ 1061210 h 1138469"/>
              <a:gd name="connsiteX141" fmla="*/ 67281 w 458532"/>
              <a:gd name="connsiteY141" fmla="*/ 1072529 h 1138469"/>
              <a:gd name="connsiteX142" fmla="*/ 67281 w 458532"/>
              <a:gd name="connsiteY142" fmla="*/ 1127159 h 1138469"/>
              <a:gd name="connsiteX143" fmla="*/ 39418 w 458532"/>
              <a:gd name="connsiteY143" fmla="*/ 1138469 h 1138469"/>
              <a:gd name="connsiteX144" fmla="*/ 39415 w 458532"/>
              <a:gd name="connsiteY144" fmla="*/ 1138468 h 1138469"/>
              <a:gd name="connsiteX145" fmla="*/ 39411 w 458532"/>
              <a:gd name="connsiteY145" fmla="*/ 1138469 h 1138469"/>
              <a:gd name="connsiteX146" fmla="*/ 11547 w 458532"/>
              <a:gd name="connsiteY146" fmla="*/ 1127159 h 1138469"/>
              <a:gd name="connsiteX147" fmla="*/ 0 w 458532"/>
              <a:gd name="connsiteY147" fmla="*/ 1099839 h 1138469"/>
            </a:gdLst>
            <a:rect l="l" t="t" r="r" b="b"/>
            <a:pathLst>
              <a:path w="458532" h="1138469">
                <a:moveTo>
                  <a:pt x="379726" y="38625"/>
                </a:moveTo>
                <a:cubicBezTo>
                  <a:pt x="379726" y="28738"/>
                  <a:pt x="383575" y="18850"/>
                  <a:pt x="391273" y="11310"/>
                </a:cubicBezTo>
                <a:cubicBezTo>
                  <a:pt x="406658" y="-3770"/>
                  <a:pt x="431611" y="-3770"/>
                  <a:pt x="446985" y="11310"/>
                </a:cubicBezTo>
                <a:cubicBezTo>
                  <a:pt x="462381" y="26402"/>
                  <a:pt x="462381" y="50860"/>
                  <a:pt x="446985" y="65940"/>
                </a:cubicBezTo>
                <a:cubicBezTo>
                  <a:pt x="431611" y="81032"/>
                  <a:pt x="406669" y="81032"/>
                  <a:pt x="391273" y="65940"/>
                </a:cubicBezTo>
                <a:cubicBezTo>
                  <a:pt x="383575" y="58400"/>
                  <a:pt x="379726" y="48513"/>
                  <a:pt x="379726" y="38625"/>
                </a:cubicBezTo>
                <a:close/>
                <a:moveTo>
                  <a:pt x="379726" y="257179"/>
                </a:moveTo>
                <a:cubicBezTo>
                  <a:pt x="379726" y="247291"/>
                  <a:pt x="383575" y="237404"/>
                  <a:pt x="391273" y="229864"/>
                </a:cubicBezTo>
                <a:cubicBezTo>
                  <a:pt x="406658" y="214772"/>
                  <a:pt x="431611" y="214772"/>
                  <a:pt x="446985" y="229864"/>
                </a:cubicBezTo>
                <a:cubicBezTo>
                  <a:pt x="462381" y="244944"/>
                  <a:pt x="462381" y="269413"/>
                  <a:pt x="446985" y="284494"/>
                </a:cubicBezTo>
                <a:cubicBezTo>
                  <a:pt x="431611" y="299585"/>
                  <a:pt x="406669" y="299585"/>
                  <a:pt x="391273" y="284494"/>
                </a:cubicBezTo>
                <a:cubicBezTo>
                  <a:pt x="383575" y="276953"/>
                  <a:pt x="379726" y="267066"/>
                  <a:pt x="379726" y="257179"/>
                </a:cubicBezTo>
                <a:close/>
                <a:moveTo>
                  <a:pt x="379726" y="475728"/>
                </a:moveTo>
                <a:cubicBezTo>
                  <a:pt x="379726" y="465842"/>
                  <a:pt x="383575" y="455958"/>
                  <a:pt x="391273" y="448418"/>
                </a:cubicBezTo>
                <a:cubicBezTo>
                  <a:pt x="406658" y="433326"/>
                  <a:pt x="431611" y="433326"/>
                  <a:pt x="446985" y="448418"/>
                </a:cubicBezTo>
                <a:cubicBezTo>
                  <a:pt x="462381" y="463498"/>
                  <a:pt x="462381" y="487967"/>
                  <a:pt x="446985" y="503048"/>
                </a:cubicBezTo>
                <a:cubicBezTo>
                  <a:pt x="431611" y="518128"/>
                  <a:pt x="406669" y="518128"/>
                  <a:pt x="391273" y="503048"/>
                </a:cubicBezTo>
                <a:cubicBezTo>
                  <a:pt x="383575" y="495502"/>
                  <a:pt x="379726" y="485614"/>
                  <a:pt x="379726" y="475728"/>
                </a:cubicBezTo>
                <a:close/>
                <a:moveTo>
                  <a:pt x="379726" y="662736"/>
                </a:moveTo>
                <a:cubicBezTo>
                  <a:pt x="379726" y="652849"/>
                  <a:pt x="383575" y="642961"/>
                  <a:pt x="391273" y="635421"/>
                </a:cubicBezTo>
                <a:cubicBezTo>
                  <a:pt x="406658" y="620341"/>
                  <a:pt x="431611" y="620341"/>
                  <a:pt x="446985" y="635421"/>
                </a:cubicBezTo>
                <a:cubicBezTo>
                  <a:pt x="462381" y="650513"/>
                  <a:pt x="462381" y="674971"/>
                  <a:pt x="446985" y="690051"/>
                </a:cubicBezTo>
                <a:cubicBezTo>
                  <a:pt x="431611" y="705143"/>
                  <a:pt x="406669" y="705143"/>
                  <a:pt x="391273" y="690051"/>
                </a:cubicBezTo>
                <a:cubicBezTo>
                  <a:pt x="383575" y="682511"/>
                  <a:pt x="379726" y="672624"/>
                  <a:pt x="379726" y="662736"/>
                </a:cubicBezTo>
                <a:close/>
                <a:moveTo>
                  <a:pt x="379726" y="881290"/>
                </a:moveTo>
                <a:cubicBezTo>
                  <a:pt x="379726" y="871402"/>
                  <a:pt x="383575" y="861515"/>
                  <a:pt x="391273" y="853975"/>
                </a:cubicBezTo>
                <a:cubicBezTo>
                  <a:pt x="406658" y="838883"/>
                  <a:pt x="431611" y="838883"/>
                  <a:pt x="446985" y="853975"/>
                </a:cubicBezTo>
                <a:cubicBezTo>
                  <a:pt x="462381" y="869055"/>
                  <a:pt x="462381" y="893524"/>
                  <a:pt x="446985" y="908605"/>
                </a:cubicBezTo>
                <a:cubicBezTo>
                  <a:pt x="431611" y="923696"/>
                  <a:pt x="406669" y="923696"/>
                  <a:pt x="391273" y="908605"/>
                </a:cubicBezTo>
                <a:cubicBezTo>
                  <a:pt x="383575" y="901064"/>
                  <a:pt x="379726" y="891177"/>
                  <a:pt x="379726" y="881290"/>
                </a:cubicBezTo>
                <a:close/>
                <a:moveTo>
                  <a:pt x="379726" y="1099839"/>
                </a:moveTo>
                <a:cubicBezTo>
                  <a:pt x="379726" y="1089953"/>
                  <a:pt x="383575" y="1080069"/>
                  <a:pt x="391273" y="1072529"/>
                </a:cubicBezTo>
                <a:cubicBezTo>
                  <a:pt x="406658" y="1057437"/>
                  <a:pt x="431611" y="1057437"/>
                  <a:pt x="446985" y="1072529"/>
                </a:cubicBezTo>
                <a:cubicBezTo>
                  <a:pt x="462381" y="1087609"/>
                  <a:pt x="462381" y="1112078"/>
                  <a:pt x="446985" y="1127159"/>
                </a:cubicBezTo>
                <a:cubicBezTo>
                  <a:pt x="431611" y="1142239"/>
                  <a:pt x="406669" y="1142239"/>
                  <a:pt x="391273" y="1127159"/>
                </a:cubicBezTo>
                <a:cubicBezTo>
                  <a:pt x="383575" y="1119613"/>
                  <a:pt x="379726" y="1109725"/>
                  <a:pt x="379726" y="1099839"/>
                </a:cubicBezTo>
                <a:close/>
                <a:moveTo>
                  <a:pt x="189869" y="38625"/>
                </a:moveTo>
                <a:cubicBezTo>
                  <a:pt x="189869" y="28738"/>
                  <a:pt x="193718" y="18850"/>
                  <a:pt x="201416" y="11310"/>
                </a:cubicBezTo>
                <a:cubicBezTo>
                  <a:pt x="216801" y="-3770"/>
                  <a:pt x="241754" y="-3770"/>
                  <a:pt x="257128" y="11310"/>
                </a:cubicBezTo>
                <a:cubicBezTo>
                  <a:pt x="272524" y="26402"/>
                  <a:pt x="272524" y="50860"/>
                  <a:pt x="257128" y="65940"/>
                </a:cubicBezTo>
                <a:cubicBezTo>
                  <a:pt x="241754" y="81032"/>
                  <a:pt x="216812" y="81032"/>
                  <a:pt x="201416" y="65940"/>
                </a:cubicBezTo>
                <a:cubicBezTo>
                  <a:pt x="193718" y="58400"/>
                  <a:pt x="189869" y="48513"/>
                  <a:pt x="189869" y="38625"/>
                </a:cubicBezTo>
                <a:close/>
                <a:moveTo>
                  <a:pt x="189869" y="257179"/>
                </a:moveTo>
                <a:cubicBezTo>
                  <a:pt x="189869" y="247291"/>
                  <a:pt x="193718" y="237404"/>
                  <a:pt x="201416" y="229864"/>
                </a:cubicBezTo>
                <a:cubicBezTo>
                  <a:pt x="216801" y="214772"/>
                  <a:pt x="241754" y="214772"/>
                  <a:pt x="257128" y="229864"/>
                </a:cubicBezTo>
                <a:cubicBezTo>
                  <a:pt x="272524" y="244944"/>
                  <a:pt x="272524" y="269413"/>
                  <a:pt x="257128" y="284494"/>
                </a:cubicBezTo>
                <a:cubicBezTo>
                  <a:pt x="241754" y="299585"/>
                  <a:pt x="216812" y="299585"/>
                  <a:pt x="201416" y="284494"/>
                </a:cubicBezTo>
                <a:cubicBezTo>
                  <a:pt x="193718" y="276953"/>
                  <a:pt x="189869" y="267066"/>
                  <a:pt x="189869" y="257179"/>
                </a:cubicBezTo>
                <a:close/>
                <a:moveTo>
                  <a:pt x="189869" y="475728"/>
                </a:moveTo>
                <a:cubicBezTo>
                  <a:pt x="189869" y="465842"/>
                  <a:pt x="193718" y="455958"/>
                  <a:pt x="201416" y="448418"/>
                </a:cubicBezTo>
                <a:cubicBezTo>
                  <a:pt x="216801" y="433326"/>
                  <a:pt x="241754" y="433326"/>
                  <a:pt x="257128" y="448418"/>
                </a:cubicBezTo>
                <a:cubicBezTo>
                  <a:pt x="272524" y="463498"/>
                  <a:pt x="272524" y="487967"/>
                  <a:pt x="257128" y="503048"/>
                </a:cubicBezTo>
                <a:cubicBezTo>
                  <a:pt x="241754" y="518128"/>
                  <a:pt x="216812" y="518128"/>
                  <a:pt x="201416" y="503048"/>
                </a:cubicBezTo>
                <a:cubicBezTo>
                  <a:pt x="193718" y="495502"/>
                  <a:pt x="189869" y="485614"/>
                  <a:pt x="189869" y="475728"/>
                </a:cubicBezTo>
                <a:close/>
                <a:moveTo>
                  <a:pt x="189869" y="662736"/>
                </a:moveTo>
                <a:cubicBezTo>
                  <a:pt x="189869" y="652849"/>
                  <a:pt x="193718" y="642961"/>
                  <a:pt x="201416" y="635421"/>
                </a:cubicBezTo>
                <a:cubicBezTo>
                  <a:pt x="216801" y="620341"/>
                  <a:pt x="241754" y="620341"/>
                  <a:pt x="257128" y="635421"/>
                </a:cubicBezTo>
                <a:cubicBezTo>
                  <a:pt x="272524" y="650513"/>
                  <a:pt x="272524" y="674971"/>
                  <a:pt x="257128" y="690051"/>
                </a:cubicBezTo>
                <a:cubicBezTo>
                  <a:pt x="241754" y="705143"/>
                  <a:pt x="216812" y="705143"/>
                  <a:pt x="201416" y="690051"/>
                </a:cubicBezTo>
                <a:cubicBezTo>
                  <a:pt x="193718" y="682511"/>
                  <a:pt x="189869" y="672624"/>
                  <a:pt x="189869" y="662736"/>
                </a:cubicBezTo>
                <a:close/>
                <a:moveTo>
                  <a:pt x="189869" y="881290"/>
                </a:moveTo>
                <a:cubicBezTo>
                  <a:pt x="189869" y="871402"/>
                  <a:pt x="193718" y="861515"/>
                  <a:pt x="201416" y="853975"/>
                </a:cubicBezTo>
                <a:cubicBezTo>
                  <a:pt x="216801" y="838883"/>
                  <a:pt x="241754" y="838883"/>
                  <a:pt x="257128" y="853975"/>
                </a:cubicBezTo>
                <a:cubicBezTo>
                  <a:pt x="272524" y="869055"/>
                  <a:pt x="272524" y="893524"/>
                  <a:pt x="257128" y="908605"/>
                </a:cubicBezTo>
                <a:cubicBezTo>
                  <a:pt x="241754" y="923696"/>
                  <a:pt x="216812" y="923696"/>
                  <a:pt x="201416" y="908605"/>
                </a:cubicBezTo>
                <a:cubicBezTo>
                  <a:pt x="193718" y="901064"/>
                  <a:pt x="189869" y="891177"/>
                  <a:pt x="189869" y="881290"/>
                </a:cubicBezTo>
                <a:close/>
                <a:moveTo>
                  <a:pt x="189869" y="1099839"/>
                </a:moveTo>
                <a:cubicBezTo>
                  <a:pt x="189869" y="1089953"/>
                  <a:pt x="193718" y="1080069"/>
                  <a:pt x="201416" y="1072529"/>
                </a:cubicBezTo>
                <a:cubicBezTo>
                  <a:pt x="216801" y="1057437"/>
                  <a:pt x="241754" y="1057437"/>
                  <a:pt x="257128" y="1072529"/>
                </a:cubicBezTo>
                <a:cubicBezTo>
                  <a:pt x="272524" y="1087609"/>
                  <a:pt x="272524" y="1112078"/>
                  <a:pt x="257128" y="1127159"/>
                </a:cubicBezTo>
                <a:cubicBezTo>
                  <a:pt x="241754" y="1142239"/>
                  <a:pt x="216812" y="1142239"/>
                  <a:pt x="201416" y="1127159"/>
                </a:cubicBezTo>
                <a:cubicBezTo>
                  <a:pt x="193718" y="1119613"/>
                  <a:pt x="189869" y="1109725"/>
                  <a:pt x="189869" y="1099839"/>
                </a:cubicBezTo>
                <a:close/>
                <a:moveTo>
                  <a:pt x="8" y="38621"/>
                </a:moveTo>
                <a:cubicBezTo>
                  <a:pt x="8" y="28735"/>
                  <a:pt x="3855" y="18850"/>
                  <a:pt x="11547" y="11310"/>
                </a:cubicBezTo>
                <a:cubicBezTo>
                  <a:pt x="19239" y="3770"/>
                  <a:pt x="29324" y="0"/>
                  <a:pt x="39410" y="0"/>
                </a:cubicBezTo>
                <a:lnTo>
                  <a:pt x="39414" y="2"/>
                </a:lnTo>
                <a:lnTo>
                  <a:pt x="39419" y="0"/>
                </a:lnTo>
                <a:lnTo>
                  <a:pt x="51945" y="5087"/>
                </a:lnTo>
                <a:lnTo>
                  <a:pt x="67281" y="11310"/>
                </a:lnTo>
                <a:cubicBezTo>
                  <a:pt x="82677" y="26402"/>
                  <a:pt x="82677" y="50849"/>
                  <a:pt x="67281" y="65940"/>
                </a:cubicBezTo>
                <a:cubicBezTo>
                  <a:pt x="59588" y="73486"/>
                  <a:pt x="49504" y="77259"/>
                  <a:pt x="39418" y="77259"/>
                </a:cubicBezTo>
                <a:lnTo>
                  <a:pt x="39415" y="77258"/>
                </a:lnTo>
                <a:lnTo>
                  <a:pt x="39412" y="77259"/>
                </a:lnTo>
                <a:cubicBezTo>
                  <a:pt x="29330" y="77259"/>
                  <a:pt x="19245" y="73486"/>
                  <a:pt x="11547" y="65940"/>
                </a:cubicBezTo>
                <a:cubicBezTo>
                  <a:pt x="3855" y="58400"/>
                  <a:pt x="8" y="48513"/>
                  <a:pt x="10" y="38625"/>
                </a:cubicBezTo>
                <a:lnTo>
                  <a:pt x="10" y="38625"/>
                </a:lnTo>
                <a:close/>
                <a:moveTo>
                  <a:pt x="8" y="662732"/>
                </a:moveTo>
                <a:cubicBezTo>
                  <a:pt x="8" y="652846"/>
                  <a:pt x="3855" y="642961"/>
                  <a:pt x="11547" y="635421"/>
                </a:cubicBezTo>
                <a:cubicBezTo>
                  <a:pt x="19239" y="627881"/>
                  <a:pt x="29324" y="624111"/>
                  <a:pt x="39410" y="624111"/>
                </a:cubicBezTo>
                <a:lnTo>
                  <a:pt x="39414" y="624113"/>
                </a:lnTo>
                <a:lnTo>
                  <a:pt x="39418" y="624111"/>
                </a:lnTo>
                <a:lnTo>
                  <a:pt x="51945" y="629198"/>
                </a:lnTo>
                <a:lnTo>
                  <a:pt x="67281" y="635421"/>
                </a:lnTo>
                <a:cubicBezTo>
                  <a:pt x="82677" y="650513"/>
                  <a:pt x="82677" y="674960"/>
                  <a:pt x="67281" y="690051"/>
                </a:cubicBezTo>
                <a:cubicBezTo>
                  <a:pt x="59588" y="697597"/>
                  <a:pt x="49504" y="701370"/>
                  <a:pt x="39418" y="701370"/>
                </a:cubicBezTo>
                <a:lnTo>
                  <a:pt x="39415" y="701369"/>
                </a:lnTo>
                <a:lnTo>
                  <a:pt x="39412" y="701370"/>
                </a:lnTo>
                <a:cubicBezTo>
                  <a:pt x="29330" y="701370"/>
                  <a:pt x="19245" y="697597"/>
                  <a:pt x="11547" y="690051"/>
                </a:cubicBezTo>
                <a:cubicBezTo>
                  <a:pt x="3855" y="682511"/>
                  <a:pt x="8" y="672624"/>
                  <a:pt x="10" y="662736"/>
                </a:cubicBezTo>
                <a:lnTo>
                  <a:pt x="10" y="662736"/>
                </a:lnTo>
                <a:close/>
                <a:moveTo>
                  <a:pt x="0" y="257179"/>
                </a:moveTo>
                <a:cubicBezTo>
                  <a:pt x="0" y="247291"/>
                  <a:pt x="3849" y="237404"/>
                  <a:pt x="11547" y="229864"/>
                </a:cubicBezTo>
                <a:cubicBezTo>
                  <a:pt x="19239" y="222318"/>
                  <a:pt x="29324" y="218545"/>
                  <a:pt x="39407" y="218545"/>
                </a:cubicBezTo>
                <a:lnTo>
                  <a:pt x="39408" y="218545"/>
                </a:lnTo>
                <a:lnTo>
                  <a:pt x="39410" y="218545"/>
                </a:lnTo>
                <a:cubicBezTo>
                  <a:pt x="49495" y="218545"/>
                  <a:pt x="59583" y="222318"/>
                  <a:pt x="67281" y="229864"/>
                </a:cubicBezTo>
                <a:cubicBezTo>
                  <a:pt x="82677" y="244944"/>
                  <a:pt x="82677" y="269402"/>
                  <a:pt x="67281" y="284494"/>
                </a:cubicBezTo>
                <a:cubicBezTo>
                  <a:pt x="59588" y="292039"/>
                  <a:pt x="49504" y="295812"/>
                  <a:pt x="39418" y="295812"/>
                </a:cubicBezTo>
                <a:lnTo>
                  <a:pt x="39415" y="295811"/>
                </a:lnTo>
                <a:lnTo>
                  <a:pt x="39411" y="295812"/>
                </a:lnTo>
                <a:cubicBezTo>
                  <a:pt x="29329" y="295812"/>
                  <a:pt x="19245" y="292039"/>
                  <a:pt x="11547" y="284494"/>
                </a:cubicBezTo>
                <a:cubicBezTo>
                  <a:pt x="3849" y="276953"/>
                  <a:pt x="0" y="267066"/>
                  <a:pt x="0" y="257179"/>
                </a:cubicBezTo>
                <a:close/>
                <a:moveTo>
                  <a:pt x="0" y="475728"/>
                </a:moveTo>
                <a:cubicBezTo>
                  <a:pt x="0" y="465842"/>
                  <a:pt x="3849" y="455958"/>
                  <a:pt x="11547" y="448418"/>
                </a:cubicBezTo>
                <a:cubicBezTo>
                  <a:pt x="19239" y="440872"/>
                  <a:pt x="29324" y="437099"/>
                  <a:pt x="39407" y="437099"/>
                </a:cubicBezTo>
                <a:lnTo>
                  <a:pt x="39408" y="437099"/>
                </a:lnTo>
                <a:lnTo>
                  <a:pt x="39410" y="437099"/>
                </a:lnTo>
                <a:cubicBezTo>
                  <a:pt x="49495" y="437099"/>
                  <a:pt x="59583" y="440872"/>
                  <a:pt x="67281" y="448418"/>
                </a:cubicBezTo>
                <a:cubicBezTo>
                  <a:pt x="82677" y="463498"/>
                  <a:pt x="82677" y="487956"/>
                  <a:pt x="67281" y="503048"/>
                </a:cubicBezTo>
                <a:cubicBezTo>
                  <a:pt x="59588" y="510588"/>
                  <a:pt x="49504" y="514358"/>
                  <a:pt x="39418" y="514358"/>
                </a:cubicBezTo>
                <a:lnTo>
                  <a:pt x="39415" y="514357"/>
                </a:lnTo>
                <a:lnTo>
                  <a:pt x="39411" y="514358"/>
                </a:lnTo>
                <a:cubicBezTo>
                  <a:pt x="29329" y="514358"/>
                  <a:pt x="19245" y="510588"/>
                  <a:pt x="11547" y="503048"/>
                </a:cubicBezTo>
                <a:cubicBezTo>
                  <a:pt x="3849" y="495502"/>
                  <a:pt x="0" y="485614"/>
                  <a:pt x="0" y="475728"/>
                </a:cubicBezTo>
                <a:close/>
                <a:moveTo>
                  <a:pt x="0" y="881290"/>
                </a:moveTo>
                <a:cubicBezTo>
                  <a:pt x="0" y="871402"/>
                  <a:pt x="3849" y="861515"/>
                  <a:pt x="11547" y="853975"/>
                </a:cubicBezTo>
                <a:cubicBezTo>
                  <a:pt x="19239" y="846429"/>
                  <a:pt x="29324" y="842656"/>
                  <a:pt x="39407" y="842656"/>
                </a:cubicBezTo>
                <a:lnTo>
                  <a:pt x="39408" y="842656"/>
                </a:lnTo>
                <a:lnTo>
                  <a:pt x="39410" y="842656"/>
                </a:lnTo>
                <a:cubicBezTo>
                  <a:pt x="49495" y="842656"/>
                  <a:pt x="59583" y="846429"/>
                  <a:pt x="67281" y="853975"/>
                </a:cubicBezTo>
                <a:cubicBezTo>
                  <a:pt x="82677" y="869055"/>
                  <a:pt x="82677" y="893513"/>
                  <a:pt x="67281" y="908605"/>
                </a:cubicBezTo>
                <a:cubicBezTo>
                  <a:pt x="59588" y="916150"/>
                  <a:pt x="49504" y="919923"/>
                  <a:pt x="39418" y="919923"/>
                </a:cubicBezTo>
                <a:lnTo>
                  <a:pt x="39415" y="919922"/>
                </a:lnTo>
                <a:lnTo>
                  <a:pt x="39411" y="919923"/>
                </a:lnTo>
                <a:cubicBezTo>
                  <a:pt x="29329" y="919923"/>
                  <a:pt x="19245" y="916150"/>
                  <a:pt x="11547" y="908605"/>
                </a:cubicBezTo>
                <a:cubicBezTo>
                  <a:pt x="3849" y="901064"/>
                  <a:pt x="0" y="891177"/>
                  <a:pt x="0" y="881290"/>
                </a:cubicBezTo>
                <a:close/>
                <a:moveTo>
                  <a:pt x="0" y="1099839"/>
                </a:moveTo>
                <a:cubicBezTo>
                  <a:pt x="0" y="1089953"/>
                  <a:pt x="3849" y="1080069"/>
                  <a:pt x="11547" y="1072529"/>
                </a:cubicBezTo>
                <a:cubicBezTo>
                  <a:pt x="19239" y="1064983"/>
                  <a:pt x="29324" y="1061210"/>
                  <a:pt x="39407" y="1061210"/>
                </a:cubicBezTo>
                <a:lnTo>
                  <a:pt x="39408" y="1061210"/>
                </a:lnTo>
                <a:lnTo>
                  <a:pt x="39410" y="1061210"/>
                </a:lnTo>
                <a:cubicBezTo>
                  <a:pt x="49495" y="1061210"/>
                  <a:pt x="59583" y="1064983"/>
                  <a:pt x="67281" y="1072529"/>
                </a:cubicBezTo>
                <a:cubicBezTo>
                  <a:pt x="82677" y="1087609"/>
                  <a:pt x="82677" y="1112067"/>
                  <a:pt x="67281" y="1127159"/>
                </a:cubicBezTo>
                <a:cubicBezTo>
                  <a:pt x="59588" y="1134699"/>
                  <a:pt x="49504" y="1138469"/>
                  <a:pt x="39418" y="1138469"/>
                </a:cubicBezTo>
                <a:lnTo>
                  <a:pt x="39415" y="1138468"/>
                </a:lnTo>
                <a:lnTo>
                  <a:pt x="39411" y="1138469"/>
                </a:lnTo>
                <a:cubicBezTo>
                  <a:pt x="29329" y="1138469"/>
                  <a:pt x="19245" y="1134699"/>
                  <a:pt x="11547" y="1127159"/>
                </a:cubicBezTo>
                <a:cubicBezTo>
                  <a:pt x="3849" y="1119613"/>
                  <a:pt x="0" y="1109725"/>
                  <a:pt x="0" y="109983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42655" y="1871956"/>
            <a:ext cx="1949745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DB4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38699" y="4500234"/>
            <a:ext cx="4821544" cy="466843"/>
          </a:xfrm>
          <a:prstGeom prst="roundRect">
            <a:avLst>
              <a:gd name="adj" fmla="val 6860"/>
            </a:avLst>
          </a:prstGeom>
          <a:solidFill>
            <a:schemeClr val="accent3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726873" y="2691764"/>
            <a:ext cx="4933370" cy="2197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关键词战场解析</a:t>
            </a:r>
            <a:endParaRPr kumimoji="1" lang="zh-CN" altLang="en-US"/>
          </a:p>
        </p:txBody>
      </p:sp>
      <p:pic>
        <p:nvPicPr>
          <p:cNvPr id="16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3808260" y="1987672"/>
            <a:ext cx="910595" cy="587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"/>
          <p:cNvPicPr>
            <a:picLocks noChangeAspect="1"/>
          </p:cNvPicPr>
          <p:nvPr/>
        </p:nvPicPr>
        <p:blipFill>
          <a:blip r:embed="rId6">
            <a:alphaModFix amt="100000"/>
          </a:blip>
          <a:srcRect l="0" t="15234" r="0" b="15234"/>
          <a:stretch>
            <a:fillRect/>
          </a:stretch>
        </p:blipFill>
        <p:spPr>
          <a:xfrm rot="0" flipH="1" flipV="0">
            <a:off x="5660243" y="1827940"/>
            <a:ext cx="6113901" cy="32021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标题 1"/>
          <p:cNvSpPr txBox="1"/>
          <p:nvPr/>
        </p:nvSpPr>
        <p:spPr>
          <a:xfrm rot="0" flipH="0" flipV="0">
            <a:off x="850900" y="822070"/>
            <a:ext cx="1507316" cy="187176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9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1403915" flipH="0" flipV="0">
            <a:off x="1471136" y="5792178"/>
            <a:ext cx="266844" cy="266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1403915" flipH="0" flipV="0">
            <a:off x="5056127" y="2265908"/>
            <a:ext cx="266844" cy="266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21106072" flipH="0" flipV="0">
            <a:off x="4015259" y="5087070"/>
            <a:ext cx="486412" cy="48641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标题 1"/>
          <p:cNvSpPr txBox="1"/>
          <p:nvPr/>
        </p:nvSpPr>
        <p:spPr>
          <a:xfrm rot="0" flipH="0" flipV="0">
            <a:off x="2633527" y="933082"/>
            <a:ext cx="1739636" cy="17698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DB4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717062" y="1546224"/>
            <a:ext cx="10755853" cy="4245413"/>
          </a:xfrm>
          <a:prstGeom prst="round1Rect">
            <a:avLst/>
          </a:prstGeom>
          <a:solidFill>
            <a:schemeClr val="bg1"/>
          </a:solidFill>
          <a:ln w="22225" cap="sq">
            <a:solidFill>
              <a:schemeClr val="accent1">
                <a:alpha val="100000"/>
              </a:schemeClr>
            </a:solidFill>
            <a:prstDash val="lgDash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943775" y="2032855"/>
            <a:ext cx="3137173" cy="385926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A781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TOP3目标词排名变化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943776" y="2418781"/>
            <a:ext cx="3137177" cy="316221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目标词A排名上升2位，目标词B下降3位。
目标词C维持原位，需关注其竞争态势。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943776" y="1617433"/>
            <a:ext cx="625533" cy="36933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EA781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388500" y="2032855"/>
            <a:ext cx="3271840" cy="385926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BF9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长尾词挖掘与转化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388500" y="2418781"/>
            <a:ext cx="3271845" cy="316221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长尾词转化率超3%的词仅占20%，需拓展。
部分长尾词如“产品型号+功能”转化率高。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388501" y="1617433"/>
            <a:ext cx="673100" cy="36933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BF9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990322" y="2032855"/>
            <a:ext cx="3255746" cy="385926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A781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竞品关键词对比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990321" y="2418781"/>
            <a:ext cx="3255747" cy="316221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我方覆盖关键词数量较竞品A少20%。
竞品B在部分新兴关键词上排名领先。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990323" y="1617433"/>
            <a:ext cx="625533" cy="36933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EA781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  <p:cxnSp>
        <p:nvCxnSpPr>
          <p:cNvPr id="13" name="标题 1"/>
          <p:cNvCxnSpPr/>
          <p:nvPr/>
        </p:nvCxnSpPr>
        <p:spPr>
          <a:xfrm rot="0" flipH="0" flipV="0">
            <a:off x="7762904" y="1835785"/>
            <a:ext cx="0" cy="3661766"/>
          </a:xfrm>
          <a:prstGeom prst="line">
            <a:avLst/>
          </a:prstGeom>
          <a:noFill/>
          <a:ln w="6350" cap="sq">
            <a:solidFill>
              <a:schemeClr val="accent3">
                <a:alpha val="100000"/>
              </a:schemeClr>
            </a:solidFill>
            <a:prstDash val="dash"/>
            <a:miter/>
          </a:ln>
        </p:spPr>
      </p:cxnSp>
      <p:cxnSp>
        <p:nvCxnSpPr>
          <p:cNvPr id="14" name="标题 1"/>
          <p:cNvCxnSpPr/>
          <p:nvPr/>
        </p:nvCxnSpPr>
        <p:spPr>
          <a:xfrm rot="0" flipH="0" flipV="0">
            <a:off x="4201948" y="1835785"/>
            <a:ext cx="0" cy="3661766"/>
          </a:xfrm>
          <a:prstGeom prst="line">
            <a:avLst/>
          </a:prstGeom>
          <a:noFill/>
          <a:ln w="6350" cap="sq">
            <a:solidFill>
              <a:schemeClr val="accent3">
                <a:alpha val="100000"/>
              </a:schemeClr>
            </a:solidFill>
            <a:prstDash val="dash"/>
            <a:miter/>
          </a:ln>
        </p:spPr>
      </p:cxnSp>
      <p:sp>
        <p:nvSpPr>
          <p:cNvPr id="15" name="标题 1"/>
          <p:cNvSpPr txBox="1"/>
          <p:nvPr/>
        </p:nvSpPr>
        <p:spPr>
          <a:xfrm rot="0" flipH="0" flipV="0">
            <a:off x="452878" y="33447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66040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核心关键词分析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3600000" flipH="0" flipV="0">
            <a:off x="223112" y="192641"/>
            <a:ext cx="542811" cy="490877"/>
          </a:xfrm>
          <a:custGeom>
            <a:avLst/>
            <a:gdLst>
              <a:gd name="connsiteX0" fmla="*/ 21644 w 1033846"/>
              <a:gd name="connsiteY0" fmla="*/ 715214 h 934932"/>
              <a:gd name="connsiteX1" fmla="*/ 391157 w 1033846"/>
              <a:gd name="connsiteY1" fmla="*/ 78123 h 934932"/>
              <a:gd name="connsiteX2" fmla="*/ 646030 w 1033846"/>
              <a:gd name="connsiteY2" fmla="*/ 78123 h 934932"/>
              <a:gd name="connsiteX3" fmla="*/ 1015543 w 1033846"/>
              <a:gd name="connsiteY3" fmla="*/ 715214 h 934932"/>
              <a:gd name="connsiteX4" fmla="*/ 888979 w 1033846"/>
              <a:gd name="connsiteY4" fmla="*/ 934932 h 934932"/>
              <a:gd name="connsiteX5" fmla="*/ 148208 w 1033846"/>
              <a:gd name="connsiteY5" fmla="*/ 934932 h 934932"/>
              <a:gd name="connsiteX6" fmla="*/ 21644 w 1033846"/>
              <a:gd name="connsiteY6" fmla="*/ 715214 h 934932"/>
            </a:gdLst>
            <a:rect l="l" t="t" r="r" b="b"/>
            <a:pathLst>
              <a:path w="1033846" h="934932">
                <a:moveTo>
                  <a:pt x="21644" y="715214"/>
                </a:moveTo>
                <a:lnTo>
                  <a:pt x="391157" y="78123"/>
                </a:lnTo>
                <a:cubicBezTo>
                  <a:pt x="391157" y="78123"/>
                  <a:pt x="518594" y="-97652"/>
                  <a:pt x="646030" y="78123"/>
                </a:cubicBezTo>
                <a:lnTo>
                  <a:pt x="1015543" y="715214"/>
                </a:lnTo>
                <a:cubicBezTo>
                  <a:pt x="1015543" y="715214"/>
                  <a:pt x="1104835" y="912960"/>
                  <a:pt x="888979" y="934932"/>
                </a:cubicBezTo>
                <a:lnTo>
                  <a:pt x="148208" y="934932"/>
                </a:lnTo>
                <a:cubicBezTo>
                  <a:pt x="148208" y="934932"/>
                  <a:pt x="-67648" y="912960"/>
                  <a:pt x="21644" y="715214"/>
                </a:cubicBezTo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55000"/>
          </a:blip>
          <a:srcRect l="0" t="0" r="0" b="0"/>
          <a:stretch>
            <a:fillRect/>
          </a:stretch>
        </p:blipFill>
        <p:spPr>
          <a:xfrm rot="0" flipH="0" flipV="0">
            <a:off x="-3577" y="-76504"/>
            <a:ext cx="12199153" cy="70110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3233694" flipH="0" flipV="0">
            <a:off x="-1503797" y="3700752"/>
            <a:ext cx="2371634" cy="2371635"/>
          </a:xfrm>
          <a:prstGeom prst="donut">
            <a:avLst>
              <a:gd name="adj" fmla="val 21922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3500000" flipH="0" flipV="0">
            <a:off x="6672872" y="4342988"/>
            <a:ext cx="6315039" cy="6315039"/>
          </a:xfrm>
          <a:prstGeom prst="donut">
            <a:avLst>
              <a:gd name="adj" fmla="val 28662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300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3233694" flipH="0" flipV="0">
            <a:off x="5847085" y="-2199029"/>
            <a:ext cx="3163092" cy="3163094"/>
          </a:xfrm>
          <a:prstGeom prst="donut">
            <a:avLst>
              <a:gd name="adj" fmla="val 13578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3233694" flipH="0" flipV="0">
            <a:off x="-750888" y="-1858981"/>
            <a:ext cx="2205486" cy="2205487"/>
          </a:xfrm>
          <a:prstGeom prst="donut">
            <a:avLst>
              <a:gd name="adj" fmla="val 21571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1507969" flipH="0" flipV="0">
            <a:off x="3051619" y="-172842"/>
            <a:ext cx="768610" cy="76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20392833" flipH="0" flipV="0">
            <a:off x="3545735" y="469666"/>
            <a:ext cx="421657" cy="42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21106072" flipH="0" flipV="0">
            <a:off x="6505703" y="1486465"/>
            <a:ext cx="486412" cy="48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18390936" flipH="0" flipV="0">
            <a:off x="6948204" y="1732555"/>
            <a:ext cx="266844" cy="2668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标题 1"/>
          <p:cNvSpPr txBox="1"/>
          <p:nvPr/>
        </p:nvSpPr>
        <p:spPr>
          <a:xfrm rot="10800000" flipH="0" flipV="0">
            <a:off x="11111834" y="-176084"/>
            <a:ext cx="458532" cy="1138469"/>
          </a:xfrm>
          <a:custGeom>
            <a:avLst/>
            <a:gdLst>
              <a:gd name="connsiteX0" fmla="*/ 379726 w 458532"/>
              <a:gd name="connsiteY0" fmla="*/ 38625 h 1138469"/>
              <a:gd name="connsiteX1" fmla="*/ 391273 w 458532"/>
              <a:gd name="connsiteY1" fmla="*/ 11310 h 1138469"/>
              <a:gd name="connsiteX2" fmla="*/ 446985 w 458532"/>
              <a:gd name="connsiteY2" fmla="*/ 11310 h 1138469"/>
              <a:gd name="connsiteX3" fmla="*/ 446985 w 458532"/>
              <a:gd name="connsiteY3" fmla="*/ 65940 h 1138469"/>
              <a:gd name="connsiteX4" fmla="*/ 391273 w 458532"/>
              <a:gd name="connsiteY4" fmla="*/ 65940 h 1138469"/>
              <a:gd name="connsiteX5" fmla="*/ 379726 w 458532"/>
              <a:gd name="connsiteY5" fmla="*/ 38625 h 1138469"/>
              <a:gd name="connsiteX6" fmla="*/ 379726 w 458532"/>
              <a:gd name="connsiteY6" fmla="*/ 257179 h 1138469"/>
              <a:gd name="connsiteX7" fmla="*/ 391273 w 458532"/>
              <a:gd name="connsiteY7" fmla="*/ 229864 h 1138469"/>
              <a:gd name="connsiteX8" fmla="*/ 446985 w 458532"/>
              <a:gd name="connsiteY8" fmla="*/ 229864 h 1138469"/>
              <a:gd name="connsiteX9" fmla="*/ 446985 w 458532"/>
              <a:gd name="connsiteY9" fmla="*/ 284494 h 1138469"/>
              <a:gd name="connsiteX10" fmla="*/ 391273 w 458532"/>
              <a:gd name="connsiteY10" fmla="*/ 284494 h 1138469"/>
              <a:gd name="connsiteX11" fmla="*/ 379726 w 458532"/>
              <a:gd name="connsiteY11" fmla="*/ 257179 h 1138469"/>
              <a:gd name="connsiteX12" fmla="*/ 379726 w 458532"/>
              <a:gd name="connsiteY12" fmla="*/ 475728 h 1138469"/>
              <a:gd name="connsiteX13" fmla="*/ 391273 w 458532"/>
              <a:gd name="connsiteY13" fmla="*/ 448418 h 1138469"/>
              <a:gd name="connsiteX14" fmla="*/ 446985 w 458532"/>
              <a:gd name="connsiteY14" fmla="*/ 448418 h 1138469"/>
              <a:gd name="connsiteX15" fmla="*/ 446985 w 458532"/>
              <a:gd name="connsiteY15" fmla="*/ 503048 h 1138469"/>
              <a:gd name="connsiteX16" fmla="*/ 391273 w 458532"/>
              <a:gd name="connsiteY16" fmla="*/ 503048 h 1138469"/>
              <a:gd name="connsiteX17" fmla="*/ 379726 w 458532"/>
              <a:gd name="connsiteY17" fmla="*/ 475728 h 1138469"/>
              <a:gd name="connsiteX18" fmla="*/ 379726 w 458532"/>
              <a:gd name="connsiteY18" fmla="*/ 662736 h 1138469"/>
              <a:gd name="connsiteX19" fmla="*/ 391273 w 458532"/>
              <a:gd name="connsiteY19" fmla="*/ 635421 h 1138469"/>
              <a:gd name="connsiteX20" fmla="*/ 446985 w 458532"/>
              <a:gd name="connsiteY20" fmla="*/ 635421 h 1138469"/>
              <a:gd name="connsiteX21" fmla="*/ 446985 w 458532"/>
              <a:gd name="connsiteY21" fmla="*/ 690051 h 1138469"/>
              <a:gd name="connsiteX22" fmla="*/ 391273 w 458532"/>
              <a:gd name="connsiteY22" fmla="*/ 690051 h 1138469"/>
              <a:gd name="connsiteX23" fmla="*/ 379726 w 458532"/>
              <a:gd name="connsiteY23" fmla="*/ 662736 h 1138469"/>
              <a:gd name="connsiteX24" fmla="*/ 379726 w 458532"/>
              <a:gd name="connsiteY24" fmla="*/ 881290 h 1138469"/>
              <a:gd name="connsiteX25" fmla="*/ 391273 w 458532"/>
              <a:gd name="connsiteY25" fmla="*/ 853975 h 1138469"/>
              <a:gd name="connsiteX26" fmla="*/ 446985 w 458532"/>
              <a:gd name="connsiteY26" fmla="*/ 853975 h 1138469"/>
              <a:gd name="connsiteX27" fmla="*/ 446985 w 458532"/>
              <a:gd name="connsiteY27" fmla="*/ 908605 h 1138469"/>
              <a:gd name="connsiteX28" fmla="*/ 391273 w 458532"/>
              <a:gd name="connsiteY28" fmla="*/ 908605 h 1138469"/>
              <a:gd name="connsiteX29" fmla="*/ 379726 w 458532"/>
              <a:gd name="connsiteY29" fmla="*/ 881290 h 1138469"/>
              <a:gd name="connsiteX30" fmla="*/ 379726 w 458532"/>
              <a:gd name="connsiteY30" fmla="*/ 1099839 h 1138469"/>
              <a:gd name="connsiteX31" fmla="*/ 391273 w 458532"/>
              <a:gd name="connsiteY31" fmla="*/ 1072529 h 1138469"/>
              <a:gd name="connsiteX32" fmla="*/ 446985 w 458532"/>
              <a:gd name="connsiteY32" fmla="*/ 1072529 h 1138469"/>
              <a:gd name="connsiteX33" fmla="*/ 446985 w 458532"/>
              <a:gd name="connsiteY33" fmla="*/ 1127159 h 1138469"/>
              <a:gd name="connsiteX34" fmla="*/ 391273 w 458532"/>
              <a:gd name="connsiteY34" fmla="*/ 1127159 h 1138469"/>
              <a:gd name="connsiteX35" fmla="*/ 379726 w 458532"/>
              <a:gd name="connsiteY35" fmla="*/ 1099839 h 1138469"/>
              <a:gd name="connsiteX36" fmla="*/ 189869 w 458532"/>
              <a:gd name="connsiteY36" fmla="*/ 38625 h 1138469"/>
              <a:gd name="connsiteX37" fmla="*/ 201416 w 458532"/>
              <a:gd name="connsiteY37" fmla="*/ 11310 h 1138469"/>
              <a:gd name="connsiteX38" fmla="*/ 257128 w 458532"/>
              <a:gd name="connsiteY38" fmla="*/ 11310 h 1138469"/>
              <a:gd name="connsiteX39" fmla="*/ 257128 w 458532"/>
              <a:gd name="connsiteY39" fmla="*/ 65940 h 1138469"/>
              <a:gd name="connsiteX40" fmla="*/ 201416 w 458532"/>
              <a:gd name="connsiteY40" fmla="*/ 65940 h 1138469"/>
              <a:gd name="connsiteX41" fmla="*/ 189869 w 458532"/>
              <a:gd name="connsiteY41" fmla="*/ 38625 h 1138469"/>
              <a:gd name="connsiteX42" fmla="*/ 189869 w 458532"/>
              <a:gd name="connsiteY42" fmla="*/ 257179 h 1138469"/>
              <a:gd name="connsiteX43" fmla="*/ 201416 w 458532"/>
              <a:gd name="connsiteY43" fmla="*/ 229864 h 1138469"/>
              <a:gd name="connsiteX44" fmla="*/ 257128 w 458532"/>
              <a:gd name="connsiteY44" fmla="*/ 229864 h 1138469"/>
              <a:gd name="connsiteX45" fmla="*/ 257128 w 458532"/>
              <a:gd name="connsiteY45" fmla="*/ 284494 h 1138469"/>
              <a:gd name="connsiteX46" fmla="*/ 201416 w 458532"/>
              <a:gd name="connsiteY46" fmla="*/ 284494 h 1138469"/>
              <a:gd name="connsiteX47" fmla="*/ 189869 w 458532"/>
              <a:gd name="connsiteY47" fmla="*/ 257179 h 1138469"/>
              <a:gd name="connsiteX48" fmla="*/ 189869 w 458532"/>
              <a:gd name="connsiteY48" fmla="*/ 475728 h 1138469"/>
              <a:gd name="connsiteX49" fmla="*/ 201416 w 458532"/>
              <a:gd name="connsiteY49" fmla="*/ 448418 h 1138469"/>
              <a:gd name="connsiteX50" fmla="*/ 257128 w 458532"/>
              <a:gd name="connsiteY50" fmla="*/ 448418 h 1138469"/>
              <a:gd name="connsiteX51" fmla="*/ 257128 w 458532"/>
              <a:gd name="connsiteY51" fmla="*/ 503048 h 1138469"/>
              <a:gd name="connsiteX52" fmla="*/ 201416 w 458532"/>
              <a:gd name="connsiteY52" fmla="*/ 503048 h 1138469"/>
              <a:gd name="connsiteX53" fmla="*/ 189869 w 458532"/>
              <a:gd name="connsiteY53" fmla="*/ 475728 h 1138469"/>
              <a:gd name="connsiteX54" fmla="*/ 189869 w 458532"/>
              <a:gd name="connsiteY54" fmla="*/ 662736 h 1138469"/>
              <a:gd name="connsiteX55" fmla="*/ 201416 w 458532"/>
              <a:gd name="connsiteY55" fmla="*/ 635421 h 1138469"/>
              <a:gd name="connsiteX56" fmla="*/ 257128 w 458532"/>
              <a:gd name="connsiteY56" fmla="*/ 635421 h 1138469"/>
              <a:gd name="connsiteX57" fmla="*/ 257128 w 458532"/>
              <a:gd name="connsiteY57" fmla="*/ 690051 h 1138469"/>
              <a:gd name="connsiteX58" fmla="*/ 201416 w 458532"/>
              <a:gd name="connsiteY58" fmla="*/ 690051 h 1138469"/>
              <a:gd name="connsiteX59" fmla="*/ 189869 w 458532"/>
              <a:gd name="connsiteY59" fmla="*/ 662736 h 1138469"/>
              <a:gd name="connsiteX60" fmla="*/ 189869 w 458532"/>
              <a:gd name="connsiteY60" fmla="*/ 881290 h 1138469"/>
              <a:gd name="connsiteX61" fmla="*/ 201416 w 458532"/>
              <a:gd name="connsiteY61" fmla="*/ 853975 h 1138469"/>
              <a:gd name="connsiteX62" fmla="*/ 257128 w 458532"/>
              <a:gd name="connsiteY62" fmla="*/ 853975 h 1138469"/>
              <a:gd name="connsiteX63" fmla="*/ 257128 w 458532"/>
              <a:gd name="connsiteY63" fmla="*/ 908605 h 1138469"/>
              <a:gd name="connsiteX64" fmla="*/ 201416 w 458532"/>
              <a:gd name="connsiteY64" fmla="*/ 908605 h 1138469"/>
              <a:gd name="connsiteX65" fmla="*/ 189869 w 458532"/>
              <a:gd name="connsiteY65" fmla="*/ 881290 h 1138469"/>
              <a:gd name="connsiteX66" fmla="*/ 189869 w 458532"/>
              <a:gd name="connsiteY66" fmla="*/ 1099839 h 1138469"/>
              <a:gd name="connsiteX67" fmla="*/ 201416 w 458532"/>
              <a:gd name="connsiteY67" fmla="*/ 1072529 h 1138469"/>
              <a:gd name="connsiteX68" fmla="*/ 257128 w 458532"/>
              <a:gd name="connsiteY68" fmla="*/ 1072529 h 1138469"/>
              <a:gd name="connsiteX69" fmla="*/ 257128 w 458532"/>
              <a:gd name="connsiteY69" fmla="*/ 1127159 h 1138469"/>
              <a:gd name="connsiteX70" fmla="*/ 201416 w 458532"/>
              <a:gd name="connsiteY70" fmla="*/ 1127159 h 1138469"/>
              <a:gd name="connsiteX71" fmla="*/ 189869 w 458532"/>
              <a:gd name="connsiteY71" fmla="*/ 1099839 h 1138469"/>
              <a:gd name="connsiteX72" fmla="*/ 8 w 458532"/>
              <a:gd name="connsiteY72" fmla="*/ 38621 h 1138469"/>
              <a:gd name="connsiteX73" fmla="*/ 11547 w 458532"/>
              <a:gd name="connsiteY73" fmla="*/ 11310 h 1138469"/>
              <a:gd name="connsiteX74" fmla="*/ 39410 w 458532"/>
              <a:gd name="connsiteY74" fmla="*/ 0 h 1138469"/>
              <a:gd name="connsiteX75" fmla="*/ 39414 w 458532"/>
              <a:gd name="connsiteY75" fmla="*/ 2 h 1138469"/>
              <a:gd name="connsiteX76" fmla="*/ 39419 w 458532"/>
              <a:gd name="connsiteY76" fmla="*/ 0 h 1138469"/>
              <a:gd name="connsiteX77" fmla="*/ 51945 w 458532"/>
              <a:gd name="connsiteY77" fmla="*/ 5087 h 1138469"/>
              <a:gd name="connsiteX78" fmla="*/ 67281 w 458532"/>
              <a:gd name="connsiteY78" fmla="*/ 11310 h 1138469"/>
              <a:gd name="connsiteX79" fmla="*/ 67281 w 458532"/>
              <a:gd name="connsiteY79" fmla="*/ 65940 h 1138469"/>
              <a:gd name="connsiteX80" fmla="*/ 39418 w 458532"/>
              <a:gd name="connsiteY80" fmla="*/ 77259 h 1138469"/>
              <a:gd name="connsiteX81" fmla="*/ 39415 w 458532"/>
              <a:gd name="connsiteY81" fmla="*/ 77258 h 1138469"/>
              <a:gd name="connsiteX82" fmla="*/ 39412 w 458532"/>
              <a:gd name="connsiteY82" fmla="*/ 77259 h 1138469"/>
              <a:gd name="connsiteX83" fmla="*/ 11547 w 458532"/>
              <a:gd name="connsiteY83" fmla="*/ 65940 h 1138469"/>
              <a:gd name="connsiteX84" fmla="*/ 10 w 458532"/>
              <a:gd name="connsiteY84" fmla="*/ 38625 h 1138469"/>
              <a:gd name="connsiteX85" fmla="*/ 10 w 458532"/>
              <a:gd name="connsiteY85" fmla="*/ 38625 h 1138469"/>
              <a:gd name="connsiteX86" fmla="*/ 8 w 458532"/>
              <a:gd name="connsiteY86" fmla="*/ 662732 h 1138469"/>
              <a:gd name="connsiteX87" fmla="*/ 11547 w 458532"/>
              <a:gd name="connsiteY87" fmla="*/ 635421 h 1138469"/>
              <a:gd name="connsiteX88" fmla="*/ 39410 w 458532"/>
              <a:gd name="connsiteY88" fmla="*/ 624111 h 1138469"/>
              <a:gd name="connsiteX89" fmla="*/ 39414 w 458532"/>
              <a:gd name="connsiteY89" fmla="*/ 624113 h 1138469"/>
              <a:gd name="connsiteX90" fmla="*/ 39418 w 458532"/>
              <a:gd name="connsiteY90" fmla="*/ 624111 h 1138469"/>
              <a:gd name="connsiteX91" fmla="*/ 51945 w 458532"/>
              <a:gd name="connsiteY91" fmla="*/ 629198 h 1138469"/>
              <a:gd name="connsiteX92" fmla="*/ 67281 w 458532"/>
              <a:gd name="connsiteY92" fmla="*/ 635421 h 1138469"/>
              <a:gd name="connsiteX93" fmla="*/ 67281 w 458532"/>
              <a:gd name="connsiteY93" fmla="*/ 690051 h 1138469"/>
              <a:gd name="connsiteX94" fmla="*/ 39418 w 458532"/>
              <a:gd name="connsiteY94" fmla="*/ 701370 h 1138469"/>
              <a:gd name="connsiteX95" fmla="*/ 39415 w 458532"/>
              <a:gd name="connsiteY95" fmla="*/ 701369 h 1138469"/>
              <a:gd name="connsiteX96" fmla="*/ 39412 w 458532"/>
              <a:gd name="connsiteY96" fmla="*/ 701370 h 1138469"/>
              <a:gd name="connsiteX97" fmla="*/ 11547 w 458532"/>
              <a:gd name="connsiteY97" fmla="*/ 690051 h 1138469"/>
              <a:gd name="connsiteX98" fmla="*/ 10 w 458532"/>
              <a:gd name="connsiteY98" fmla="*/ 662736 h 1138469"/>
              <a:gd name="connsiteX99" fmla="*/ 10 w 458532"/>
              <a:gd name="connsiteY99" fmla="*/ 662736 h 1138469"/>
              <a:gd name="connsiteX100" fmla="*/ 0 w 458532"/>
              <a:gd name="connsiteY100" fmla="*/ 257179 h 1138469"/>
              <a:gd name="connsiteX101" fmla="*/ 11547 w 458532"/>
              <a:gd name="connsiteY101" fmla="*/ 229864 h 1138469"/>
              <a:gd name="connsiteX102" fmla="*/ 39407 w 458532"/>
              <a:gd name="connsiteY102" fmla="*/ 218545 h 1138469"/>
              <a:gd name="connsiteX103" fmla="*/ 39408 w 458532"/>
              <a:gd name="connsiteY103" fmla="*/ 218545 h 1138469"/>
              <a:gd name="connsiteX104" fmla="*/ 39410 w 458532"/>
              <a:gd name="connsiteY104" fmla="*/ 218545 h 1138469"/>
              <a:gd name="connsiteX105" fmla="*/ 67281 w 458532"/>
              <a:gd name="connsiteY105" fmla="*/ 229864 h 1138469"/>
              <a:gd name="connsiteX106" fmla="*/ 67281 w 458532"/>
              <a:gd name="connsiteY106" fmla="*/ 284494 h 1138469"/>
              <a:gd name="connsiteX107" fmla="*/ 39418 w 458532"/>
              <a:gd name="connsiteY107" fmla="*/ 295812 h 1138469"/>
              <a:gd name="connsiteX108" fmla="*/ 39415 w 458532"/>
              <a:gd name="connsiteY108" fmla="*/ 295811 h 1138469"/>
              <a:gd name="connsiteX109" fmla="*/ 39411 w 458532"/>
              <a:gd name="connsiteY109" fmla="*/ 295812 h 1138469"/>
              <a:gd name="connsiteX110" fmla="*/ 11547 w 458532"/>
              <a:gd name="connsiteY110" fmla="*/ 284494 h 1138469"/>
              <a:gd name="connsiteX111" fmla="*/ 0 w 458532"/>
              <a:gd name="connsiteY111" fmla="*/ 257179 h 1138469"/>
              <a:gd name="connsiteX112" fmla="*/ 0 w 458532"/>
              <a:gd name="connsiteY112" fmla="*/ 475728 h 1138469"/>
              <a:gd name="connsiteX113" fmla="*/ 11547 w 458532"/>
              <a:gd name="connsiteY113" fmla="*/ 448418 h 1138469"/>
              <a:gd name="connsiteX114" fmla="*/ 39407 w 458532"/>
              <a:gd name="connsiteY114" fmla="*/ 437099 h 1138469"/>
              <a:gd name="connsiteX115" fmla="*/ 39408 w 458532"/>
              <a:gd name="connsiteY115" fmla="*/ 437099 h 1138469"/>
              <a:gd name="connsiteX116" fmla="*/ 39410 w 458532"/>
              <a:gd name="connsiteY116" fmla="*/ 437099 h 1138469"/>
              <a:gd name="connsiteX117" fmla="*/ 67281 w 458532"/>
              <a:gd name="connsiteY117" fmla="*/ 448418 h 1138469"/>
              <a:gd name="connsiteX118" fmla="*/ 67281 w 458532"/>
              <a:gd name="connsiteY118" fmla="*/ 503048 h 1138469"/>
              <a:gd name="connsiteX119" fmla="*/ 39418 w 458532"/>
              <a:gd name="connsiteY119" fmla="*/ 514358 h 1138469"/>
              <a:gd name="connsiteX120" fmla="*/ 39415 w 458532"/>
              <a:gd name="connsiteY120" fmla="*/ 514357 h 1138469"/>
              <a:gd name="connsiteX121" fmla="*/ 39411 w 458532"/>
              <a:gd name="connsiteY121" fmla="*/ 514358 h 1138469"/>
              <a:gd name="connsiteX122" fmla="*/ 11547 w 458532"/>
              <a:gd name="connsiteY122" fmla="*/ 503048 h 1138469"/>
              <a:gd name="connsiteX123" fmla="*/ 0 w 458532"/>
              <a:gd name="connsiteY123" fmla="*/ 475728 h 1138469"/>
              <a:gd name="connsiteX124" fmla="*/ 0 w 458532"/>
              <a:gd name="connsiteY124" fmla="*/ 881290 h 1138469"/>
              <a:gd name="connsiteX125" fmla="*/ 11547 w 458532"/>
              <a:gd name="connsiteY125" fmla="*/ 853975 h 1138469"/>
              <a:gd name="connsiteX126" fmla="*/ 39407 w 458532"/>
              <a:gd name="connsiteY126" fmla="*/ 842656 h 1138469"/>
              <a:gd name="connsiteX127" fmla="*/ 39408 w 458532"/>
              <a:gd name="connsiteY127" fmla="*/ 842656 h 1138469"/>
              <a:gd name="connsiteX128" fmla="*/ 39410 w 458532"/>
              <a:gd name="connsiteY128" fmla="*/ 842656 h 1138469"/>
              <a:gd name="connsiteX129" fmla="*/ 67281 w 458532"/>
              <a:gd name="connsiteY129" fmla="*/ 853975 h 1138469"/>
              <a:gd name="connsiteX130" fmla="*/ 67281 w 458532"/>
              <a:gd name="connsiteY130" fmla="*/ 908605 h 1138469"/>
              <a:gd name="connsiteX131" fmla="*/ 39418 w 458532"/>
              <a:gd name="connsiteY131" fmla="*/ 919923 h 1138469"/>
              <a:gd name="connsiteX132" fmla="*/ 39415 w 458532"/>
              <a:gd name="connsiteY132" fmla="*/ 919922 h 1138469"/>
              <a:gd name="connsiteX133" fmla="*/ 39411 w 458532"/>
              <a:gd name="connsiteY133" fmla="*/ 919923 h 1138469"/>
              <a:gd name="connsiteX134" fmla="*/ 11547 w 458532"/>
              <a:gd name="connsiteY134" fmla="*/ 908605 h 1138469"/>
              <a:gd name="connsiteX135" fmla="*/ 0 w 458532"/>
              <a:gd name="connsiteY135" fmla="*/ 881290 h 1138469"/>
              <a:gd name="connsiteX136" fmla="*/ 0 w 458532"/>
              <a:gd name="connsiteY136" fmla="*/ 1099839 h 1138469"/>
              <a:gd name="connsiteX137" fmla="*/ 11547 w 458532"/>
              <a:gd name="connsiteY137" fmla="*/ 1072529 h 1138469"/>
              <a:gd name="connsiteX138" fmla="*/ 39407 w 458532"/>
              <a:gd name="connsiteY138" fmla="*/ 1061210 h 1138469"/>
              <a:gd name="connsiteX139" fmla="*/ 39408 w 458532"/>
              <a:gd name="connsiteY139" fmla="*/ 1061210 h 1138469"/>
              <a:gd name="connsiteX140" fmla="*/ 39410 w 458532"/>
              <a:gd name="connsiteY140" fmla="*/ 1061210 h 1138469"/>
              <a:gd name="connsiteX141" fmla="*/ 67281 w 458532"/>
              <a:gd name="connsiteY141" fmla="*/ 1072529 h 1138469"/>
              <a:gd name="connsiteX142" fmla="*/ 67281 w 458532"/>
              <a:gd name="connsiteY142" fmla="*/ 1127159 h 1138469"/>
              <a:gd name="connsiteX143" fmla="*/ 39418 w 458532"/>
              <a:gd name="connsiteY143" fmla="*/ 1138469 h 1138469"/>
              <a:gd name="connsiteX144" fmla="*/ 39415 w 458532"/>
              <a:gd name="connsiteY144" fmla="*/ 1138468 h 1138469"/>
              <a:gd name="connsiteX145" fmla="*/ 39411 w 458532"/>
              <a:gd name="connsiteY145" fmla="*/ 1138469 h 1138469"/>
              <a:gd name="connsiteX146" fmla="*/ 11547 w 458532"/>
              <a:gd name="connsiteY146" fmla="*/ 1127159 h 1138469"/>
              <a:gd name="connsiteX147" fmla="*/ 0 w 458532"/>
              <a:gd name="connsiteY147" fmla="*/ 1099839 h 1138469"/>
            </a:gdLst>
            <a:rect l="l" t="t" r="r" b="b"/>
            <a:pathLst>
              <a:path w="458532" h="1138469">
                <a:moveTo>
                  <a:pt x="379726" y="38625"/>
                </a:moveTo>
                <a:cubicBezTo>
                  <a:pt x="379726" y="28738"/>
                  <a:pt x="383575" y="18850"/>
                  <a:pt x="391273" y="11310"/>
                </a:cubicBezTo>
                <a:cubicBezTo>
                  <a:pt x="406658" y="-3770"/>
                  <a:pt x="431611" y="-3770"/>
                  <a:pt x="446985" y="11310"/>
                </a:cubicBezTo>
                <a:cubicBezTo>
                  <a:pt x="462381" y="26402"/>
                  <a:pt x="462381" y="50860"/>
                  <a:pt x="446985" y="65940"/>
                </a:cubicBezTo>
                <a:cubicBezTo>
                  <a:pt x="431611" y="81032"/>
                  <a:pt x="406669" y="81032"/>
                  <a:pt x="391273" y="65940"/>
                </a:cubicBezTo>
                <a:cubicBezTo>
                  <a:pt x="383575" y="58400"/>
                  <a:pt x="379726" y="48513"/>
                  <a:pt x="379726" y="38625"/>
                </a:cubicBezTo>
                <a:close/>
                <a:moveTo>
                  <a:pt x="379726" y="257179"/>
                </a:moveTo>
                <a:cubicBezTo>
                  <a:pt x="379726" y="247291"/>
                  <a:pt x="383575" y="237404"/>
                  <a:pt x="391273" y="229864"/>
                </a:cubicBezTo>
                <a:cubicBezTo>
                  <a:pt x="406658" y="214772"/>
                  <a:pt x="431611" y="214772"/>
                  <a:pt x="446985" y="229864"/>
                </a:cubicBezTo>
                <a:cubicBezTo>
                  <a:pt x="462381" y="244944"/>
                  <a:pt x="462381" y="269413"/>
                  <a:pt x="446985" y="284494"/>
                </a:cubicBezTo>
                <a:cubicBezTo>
                  <a:pt x="431611" y="299585"/>
                  <a:pt x="406669" y="299585"/>
                  <a:pt x="391273" y="284494"/>
                </a:cubicBezTo>
                <a:cubicBezTo>
                  <a:pt x="383575" y="276953"/>
                  <a:pt x="379726" y="267066"/>
                  <a:pt x="379726" y="257179"/>
                </a:cubicBezTo>
                <a:close/>
                <a:moveTo>
                  <a:pt x="379726" y="475728"/>
                </a:moveTo>
                <a:cubicBezTo>
                  <a:pt x="379726" y="465842"/>
                  <a:pt x="383575" y="455958"/>
                  <a:pt x="391273" y="448418"/>
                </a:cubicBezTo>
                <a:cubicBezTo>
                  <a:pt x="406658" y="433326"/>
                  <a:pt x="431611" y="433326"/>
                  <a:pt x="446985" y="448418"/>
                </a:cubicBezTo>
                <a:cubicBezTo>
                  <a:pt x="462381" y="463498"/>
                  <a:pt x="462381" y="487967"/>
                  <a:pt x="446985" y="503048"/>
                </a:cubicBezTo>
                <a:cubicBezTo>
                  <a:pt x="431611" y="518128"/>
                  <a:pt x="406669" y="518128"/>
                  <a:pt x="391273" y="503048"/>
                </a:cubicBezTo>
                <a:cubicBezTo>
                  <a:pt x="383575" y="495502"/>
                  <a:pt x="379726" y="485614"/>
                  <a:pt x="379726" y="475728"/>
                </a:cubicBezTo>
                <a:close/>
                <a:moveTo>
                  <a:pt x="379726" y="662736"/>
                </a:moveTo>
                <a:cubicBezTo>
                  <a:pt x="379726" y="652849"/>
                  <a:pt x="383575" y="642961"/>
                  <a:pt x="391273" y="635421"/>
                </a:cubicBezTo>
                <a:cubicBezTo>
                  <a:pt x="406658" y="620341"/>
                  <a:pt x="431611" y="620341"/>
                  <a:pt x="446985" y="635421"/>
                </a:cubicBezTo>
                <a:cubicBezTo>
                  <a:pt x="462381" y="650513"/>
                  <a:pt x="462381" y="674971"/>
                  <a:pt x="446985" y="690051"/>
                </a:cubicBezTo>
                <a:cubicBezTo>
                  <a:pt x="431611" y="705143"/>
                  <a:pt x="406669" y="705143"/>
                  <a:pt x="391273" y="690051"/>
                </a:cubicBezTo>
                <a:cubicBezTo>
                  <a:pt x="383575" y="682511"/>
                  <a:pt x="379726" y="672624"/>
                  <a:pt x="379726" y="662736"/>
                </a:cubicBezTo>
                <a:close/>
                <a:moveTo>
                  <a:pt x="379726" y="881290"/>
                </a:moveTo>
                <a:cubicBezTo>
                  <a:pt x="379726" y="871402"/>
                  <a:pt x="383575" y="861515"/>
                  <a:pt x="391273" y="853975"/>
                </a:cubicBezTo>
                <a:cubicBezTo>
                  <a:pt x="406658" y="838883"/>
                  <a:pt x="431611" y="838883"/>
                  <a:pt x="446985" y="853975"/>
                </a:cubicBezTo>
                <a:cubicBezTo>
                  <a:pt x="462381" y="869055"/>
                  <a:pt x="462381" y="893524"/>
                  <a:pt x="446985" y="908605"/>
                </a:cubicBezTo>
                <a:cubicBezTo>
                  <a:pt x="431611" y="923696"/>
                  <a:pt x="406669" y="923696"/>
                  <a:pt x="391273" y="908605"/>
                </a:cubicBezTo>
                <a:cubicBezTo>
                  <a:pt x="383575" y="901064"/>
                  <a:pt x="379726" y="891177"/>
                  <a:pt x="379726" y="881290"/>
                </a:cubicBezTo>
                <a:close/>
                <a:moveTo>
                  <a:pt x="379726" y="1099839"/>
                </a:moveTo>
                <a:cubicBezTo>
                  <a:pt x="379726" y="1089953"/>
                  <a:pt x="383575" y="1080069"/>
                  <a:pt x="391273" y="1072529"/>
                </a:cubicBezTo>
                <a:cubicBezTo>
                  <a:pt x="406658" y="1057437"/>
                  <a:pt x="431611" y="1057437"/>
                  <a:pt x="446985" y="1072529"/>
                </a:cubicBezTo>
                <a:cubicBezTo>
                  <a:pt x="462381" y="1087609"/>
                  <a:pt x="462381" y="1112078"/>
                  <a:pt x="446985" y="1127159"/>
                </a:cubicBezTo>
                <a:cubicBezTo>
                  <a:pt x="431611" y="1142239"/>
                  <a:pt x="406669" y="1142239"/>
                  <a:pt x="391273" y="1127159"/>
                </a:cubicBezTo>
                <a:cubicBezTo>
                  <a:pt x="383575" y="1119613"/>
                  <a:pt x="379726" y="1109725"/>
                  <a:pt x="379726" y="1099839"/>
                </a:cubicBezTo>
                <a:close/>
                <a:moveTo>
                  <a:pt x="189869" y="38625"/>
                </a:moveTo>
                <a:cubicBezTo>
                  <a:pt x="189869" y="28738"/>
                  <a:pt x="193718" y="18850"/>
                  <a:pt x="201416" y="11310"/>
                </a:cubicBezTo>
                <a:cubicBezTo>
                  <a:pt x="216801" y="-3770"/>
                  <a:pt x="241754" y="-3770"/>
                  <a:pt x="257128" y="11310"/>
                </a:cubicBezTo>
                <a:cubicBezTo>
                  <a:pt x="272524" y="26402"/>
                  <a:pt x="272524" y="50860"/>
                  <a:pt x="257128" y="65940"/>
                </a:cubicBezTo>
                <a:cubicBezTo>
                  <a:pt x="241754" y="81032"/>
                  <a:pt x="216812" y="81032"/>
                  <a:pt x="201416" y="65940"/>
                </a:cubicBezTo>
                <a:cubicBezTo>
                  <a:pt x="193718" y="58400"/>
                  <a:pt x="189869" y="48513"/>
                  <a:pt x="189869" y="38625"/>
                </a:cubicBezTo>
                <a:close/>
                <a:moveTo>
                  <a:pt x="189869" y="257179"/>
                </a:moveTo>
                <a:cubicBezTo>
                  <a:pt x="189869" y="247291"/>
                  <a:pt x="193718" y="237404"/>
                  <a:pt x="201416" y="229864"/>
                </a:cubicBezTo>
                <a:cubicBezTo>
                  <a:pt x="216801" y="214772"/>
                  <a:pt x="241754" y="214772"/>
                  <a:pt x="257128" y="229864"/>
                </a:cubicBezTo>
                <a:cubicBezTo>
                  <a:pt x="272524" y="244944"/>
                  <a:pt x="272524" y="269413"/>
                  <a:pt x="257128" y="284494"/>
                </a:cubicBezTo>
                <a:cubicBezTo>
                  <a:pt x="241754" y="299585"/>
                  <a:pt x="216812" y="299585"/>
                  <a:pt x="201416" y="284494"/>
                </a:cubicBezTo>
                <a:cubicBezTo>
                  <a:pt x="193718" y="276953"/>
                  <a:pt x="189869" y="267066"/>
                  <a:pt x="189869" y="257179"/>
                </a:cubicBezTo>
                <a:close/>
                <a:moveTo>
                  <a:pt x="189869" y="475728"/>
                </a:moveTo>
                <a:cubicBezTo>
                  <a:pt x="189869" y="465842"/>
                  <a:pt x="193718" y="455958"/>
                  <a:pt x="201416" y="448418"/>
                </a:cubicBezTo>
                <a:cubicBezTo>
                  <a:pt x="216801" y="433326"/>
                  <a:pt x="241754" y="433326"/>
                  <a:pt x="257128" y="448418"/>
                </a:cubicBezTo>
                <a:cubicBezTo>
                  <a:pt x="272524" y="463498"/>
                  <a:pt x="272524" y="487967"/>
                  <a:pt x="257128" y="503048"/>
                </a:cubicBezTo>
                <a:cubicBezTo>
                  <a:pt x="241754" y="518128"/>
                  <a:pt x="216812" y="518128"/>
                  <a:pt x="201416" y="503048"/>
                </a:cubicBezTo>
                <a:cubicBezTo>
                  <a:pt x="193718" y="495502"/>
                  <a:pt x="189869" y="485614"/>
                  <a:pt x="189869" y="475728"/>
                </a:cubicBezTo>
                <a:close/>
                <a:moveTo>
                  <a:pt x="189869" y="662736"/>
                </a:moveTo>
                <a:cubicBezTo>
                  <a:pt x="189869" y="652849"/>
                  <a:pt x="193718" y="642961"/>
                  <a:pt x="201416" y="635421"/>
                </a:cubicBezTo>
                <a:cubicBezTo>
                  <a:pt x="216801" y="620341"/>
                  <a:pt x="241754" y="620341"/>
                  <a:pt x="257128" y="635421"/>
                </a:cubicBezTo>
                <a:cubicBezTo>
                  <a:pt x="272524" y="650513"/>
                  <a:pt x="272524" y="674971"/>
                  <a:pt x="257128" y="690051"/>
                </a:cubicBezTo>
                <a:cubicBezTo>
                  <a:pt x="241754" y="705143"/>
                  <a:pt x="216812" y="705143"/>
                  <a:pt x="201416" y="690051"/>
                </a:cubicBezTo>
                <a:cubicBezTo>
                  <a:pt x="193718" y="682511"/>
                  <a:pt x="189869" y="672624"/>
                  <a:pt x="189869" y="662736"/>
                </a:cubicBezTo>
                <a:close/>
                <a:moveTo>
                  <a:pt x="189869" y="881290"/>
                </a:moveTo>
                <a:cubicBezTo>
                  <a:pt x="189869" y="871402"/>
                  <a:pt x="193718" y="861515"/>
                  <a:pt x="201416" y="853975"/>
                </a:cubicBezTo>
                <a:cubicBezTo>
                  <a:pt x="216801" y="838883"/>
                  <a:pt x="241754" y="838883"/>
                  <a:pt x="257128" y="853975"/>
                </a:cubicBezTo>
                <a:cubicBezTo>
                  <a:pt x="272524" y="869055"/>
                  <a:pt x="272524" y="893524"/>
                  <a:pt x="257128" y="908605"/>
                </a:cubicBezTo>
                <a:cubicBezTo>
                  <a:pt x="241754" y="923696"/>
                  <a:pt x="216812" y="923696"/>
                  <a:pt x="201416" y="908605"/>
                </a:cubicBezTo>
                <a:cubicBezTo>
                  <a:pt x="193718" y="901064"/>
                  <a:pt x="189869" y="891177"/>
                  <a:pt x="189869" y="881290"/>
                </a:cubicBezTo>
                <a:close/>
                <a:moveTo>
                  <a:pt x="189869" y="1099839"/>
                </a:moveTo>
                <a:cubicBezTo>
                  <a:pt x="189869" y="1089953"/>
                  <a:pt x="193718" y="1080069"/>
                  <a:pt x="201416" y="1072529"/>
                </a:cubicBezTo>
                <a:cubicBezTo>
                  <a:pt x="216801" y="1057437"/>
                  <a:pt x="241754" y="1057437"/>
                  <a:pt x="257128" y="1072529"/>
                </a:cubicBezTo>
                <a:cubicBezTo>
                  <a:pt x="272524" y="1087609"/>
                  <a:pt x="272524" y="1112078"/>
                  <a:pt x="257128" y="1127159"/>
                </a:cubicBezTo>
                <a:cubicBezTo>
                  <a:pt x="241754" y="1142239"/>
                  <a:pt x="216812" y="1142239"/>
                  <a:pt x="201416" y="1127159"/>
                </a:cubicBezTo>
                <a:cubicBezTo>
                  <a:pt x="193718" y="1119613"/>
                  <a:pt x="189869" y="1109725"/>
                  <a:pt x="189869" y="1099839"/>
                </a:cubicBezTo>
                <a:close/>
                <a:moveTo>
                  <a:pt x="8" y="38621"/>
                </a:moveTo>
                <a:cubicBezTo>
                  <a:pt x="8" y="28735"/>
                  <a:pt x="3855" y="18850"/>
                  <a:pt x="11547" y="11310"/>
                </a:cubicBezTo>
                <a:cubicBezTo>
                  <a:pt x="19239" y="3770"/>
                  <a:pt x="29324" y="0"/>
                  <a:pt x="39410" y="0"/>
                </a:cubicBezTo>
                <a:lnTo>
                  <a:pt x="39414" y="2"/>
                </a:lnTo>
                <a:lnTo>
                  <a:pt x="39419" y="0"/>
                </a:lnTo>
                <a:lnTo>
                  <a:pt x="51945" y="5087"/>
                </a:lnTo>
                <a:lnTo>
                  <a:pt x="67281" y="11310"/>
                </a:lnTo>
                <a:cubicBezTo>
                  <a:pt x="82677" y="26402"/>
                  <a:pt x="82677" y="50849"/>
                  <a:pt x="67281" y="65940"/>
                </a:cubicBezTo>
                <a:cubicBezTo>
                  <a:pt x="59588" y="73486"/>
                  <a:pt x="49504" y="77259"/>
                  <a:pt x="39418" y="77259"/>
                </a:cubicBezTo>
                <a:lnTo>
                  <a:pt x="39415" y="77258"/>
                </a:lnTo>
                <a:lnTo>
                  <a:pt x="39412" y="77259"/>
                </a:lnTo>
                <a:cubicBezTo>
                  <a:pt x="29330" y="77259"/>
                  <a:pt x="19245" y="73486"/>
                  <a:pt x="11547" y="65940"/>
                </a:cubicBezTo>
                <a:cubicBezTo>
                  <a:pt x="3855" y="58400"/>
                  <a:pt x="8" y="48513"/>
                  <a:pt x="10" y="38625"/>
                </a:cubicBezTo>
                <a:lnTo>
                  <a:pt x="10" y="38625"/>
                </a:lnTo>
                <a:close/>
                <a:moveTo>
                  <a:pt x="8" y="662732"/>
                </a:moveTo>
                <a:cubicBezTo>
                  <a:pt x="8" y="652846"/>
                  <a:pt x="3855" y="642961"/>
                  <a:pt x="11547" y="635421"/>
                </a:cubicBezTo>
                <a:cubicBezTo>
                  <a:pt x="19239" y="627881"/>
                  <a:pt x="29324" y="624111"/>
                  <a:pt x="39410" y="624111"/>
                </a:cubicBezTo>
                <a:lnTo>
                  <a:pt x="39414" y="624113"/>
                </a:lnTo>
                <a:lnTo>
                  <a:pt x="39418" y="624111"/>
                </a:lnTo>
                <a:lnTo>
                  <a:pt x="51945" y="629198"/>
                </a:lnTo>
                <a:lnTo>
                  <a:pt x="67281" y="635421"/>
                </a:lnTo>
                <a:cubicBezTo>
                  <a:pt x="82677" y="650513"/>
                  <a:pt x="82677" y="674960"/>
                  <a:pt x="67281" y="690051"/>
                </a:cubicBezTo>
                <a:cubicBezTo>
                  <a:pt x="59588" y="697597"/>
                  <a:pt x="49504" y="701370"/>
                  <a:pt x="39418" y="701370"/>
                </a:cubicBezTo>
                <a:lnTo>
                  <a:pt x="39415" y="701369"/>
                </a:lnTo>
                <a:lnTo>
                  <a:pt x="39412" y="701370"/>
                </a:lnTo>
                <a:cubicBezTo>
                  <a:pt x="29330" y="701370"/>
                  <a:pt x="19245" y="697597"/>
                  <a:pt x="11547" y="690051"/>
                </a:cubicBezTo>
                <a:cubicBezTo>
                  <a:pt x="3855" y="682511"/>
                  <a:pt x="8" y="672624"/>
                  <a:pt x="10" y="662736"/>
                </a:cubicBezTo>
                <a:lnTo>
                  <a:pt x="10" y="662736"/>
                </a:lnTo>
                <a:close/>
                <a:moveTo>
                  <a:pt x="0" y="257179"/>
                </a:moveTo>
                <a:cubicBezTo>
                  <a:pt x="0" y="247291"/>
                  <a:pt x="3849" y="237404"/>
                  <a:pt x="11547" y="229864"/>
                </a:cubicBezTo>
                <a:cubicBezTo>
                  <a:pt x="19239" y="222318"/>
                  <a:pt x="29324" y="218545"/>
                  <a:pt x="39407" y="218545"/>
                </a:cubicBezTo>
                <a:lnTo>
                  <a:pt x="39408" y="218545"/>
                </a:lnTo>
                <a:lnTo>
                  <a:pt x="39410" y="218545"/>
                </a:lnTo>
                <a:cubicBezTo>
                  <a:pt x="49495" y="218545"/>
                  <a:pt x="59583" y="222318"/>
                  <a:pt x="67281" y="229864"/>
                </a:cubicBezTo>
                <a:cubicBezTo>
                  <a:pt x="82677" y="244944"/>
                  <a:pt x="82677" y="269402"/>
                  <a:pt x="67281" y="284494"/>
                </a:cubicBezTo>
                <a:cubicBezTo>
                  <a:pt x="59588" y="292039"/>
                  <a:pt x="49504" y="295812"/>
                  <a:pt x="39418" y="295812"/>
                </a:cubicBezTo>
                <a:lnTo>
                  <a:pt x="39415" y="295811"/>
                </a:lnTo>
                <a:lnTo>
                  <a:pt x="39411" y="295812"/>
                </a:lnTo>
                <a:cubicBezTo>
                  <a:pt x="29329" y="295812"/>
                  <a:pt x="19245" y="292039"/>
                  <a:pt x="11547" y="284494"/>
                </a:cubicBezTo>
                <a:cubicBezTo>
                  <a:pt x="3849" y="276953"/>
                  <a:pt x="0" y="267066"/>
                  <a:pt x="0" y="257179"/>
                </a:cubicBezTo>
                <a:close/>
                <a:moveTo>
                  <a:pt x="0" y="475728"/>
                </a:moveTo>
                <a:cubicBezTo>
                  <a:pt x="0" y="465842"/>
                  <a:pt x="3849" y="455958"/>
                  <a:pt x="11547" y="448418"/>
                </a:cubicBezTo>
                <a:cubicBezTo>
                  <a:pt x="19239" y="440872"/>
                  <a:pt x="29324" y="437099"/>
                  <a:pt x="39407" y="437099"/>
                </a:cubicBezTo>
                <a:lnTo>
                  <a:pt x="39408" y="437099"/>
                </a:lnTo>
                <a:lnTo>
                  <a:pt x="39410" y="437099"/>
                </a:lnTo>
                <a:cubicBezTo>
                  <a:pt x="49495" y="437099"/>
                  <a:pt x="59583" y="440872"/>
                  <a:pt x="67281" y="448418"/>
                </a:cubicBezTo>
                <a:cubicBezTo>
                  <a:pt x="82677" y="463498"/>
                  <a:pt x="82677" y="487956"/>
                  <a:pt x="67281" y="503048"/>
                </a:cubicBezTo>
                <a:cubicBezTo>
                  <a:pt x="59588" y="510588"/>
                  <a:pt x="49504" y="514358"/>
                  <a:pt x="39418" y="514358"/>
                </a:cubicBezTo>
                <a:lnTo>
                  <a:pt x="39415" y="514357"/>
                </a:lnTo>
                <a:lnTo>
                  <a:pt x="39411" y="514358"/>
                </a:lnTo>
                <a:cubicBezTo>
                  <a:pt x="29329" y="514358"/>
                  <a:pt x="19245" y="510588"/>
                  <a:pt x="11547" y="503048"/>
                </a:cubicBezTo>
                <a:cubicBezTo>
                  <a:pt x="3849" y="495502"/>
                  <a:pt x="0" y="485614"/>
                  <a:pt x="0" y="475728"/>
                </a:cubicBezTo>
                <a:close/>
                <a:moveTo>
                  <a:pt x="0" y="881290"/>
                </a:moveTo>
                <a:cubicBezTo>
                  <a:pt x="0" y="871402"/>
                  <a:pt x="3849" y="861515"/>
                  <a:pt x="11547" y="853975"/>
                </a:cubicBezTo>
                <a:cubicBezTo>
                  <a:pt x="19239" y="846429"/>
                  <a:pt x="29324" y="842656"/>
                  <a:pt x="39407" y="842656"/>
                </a:cubicBezTo>
                <a:lnTo>
                  <a:pt x="39408" y="842656"/>
                </a:lnTo>
                <a:lnTo>
                  <a:pt x="39410" y="842656"/>
                </a:lnTo>
                <a:cubicBezTo>
                  <a:pt x="49495" y="842656"/>
                  <a:pt x="59583" y="846429"/>
                  <a:pt x="67281" y="853975"/>
                </a:cubicBezTo>
                <a:cubicBezTo>
                  <a:pt x="82677" y="869055"/>
                  <a:pt x="82677" y="893513"/>
                  <a:pt x="67281" y="908605"/>
                </a:cubicBezTo>
                <a:cubicBezTo>
                  <a:pt x="59588" y="916150"/>
                  <a:pt x="49504" y="919923"/>
                  <a:pt x="39418" y="919923"/>
                </a:cubicBezTo>
                <a:lnTo>
                  <a:pt x="39415" y="919922"/>
                </a:lnTo>
                <a:lnTo>
                  <a:pt x="39411" y="919923"/>
                </a:lnTo>
                <a:cubicBezTo>
                  <a:pt x="29329" y="919923"/>
                  <a:pt x="19245" y="916150"/>
                  <a:pt x="11547" y="908605"/>
                </a:cubicBezTo>
                <a:cubicBezTo>
                  <a:pt x="3849" y="901064"/>
                  <a:pt x="0" y="891177"/>
                  <a:pt x="0" y="881290"/>
                </a:cubicBezTo>
                <a:close/>
                <a:moveTo>
                  <a:pt x="0" y="1099839"/>
                </a:moveTo>
                <a:cubicBezTo>
                  <a:pt x="0" y="1089953"/>
                  <a:pt x="3849" y="1080069"/>
                  <a:pt x="11547" y="1072529"/>
                </a:cubicBezTo>
                <a:cubicBezTo>
                  <a:pt x="19239" y="1064983"/>
                  <a:pt x="29324" y="1061210"/>
                  <a:pt x="39407" y="1061210"/>
                </a:cubicBezTo>
                <a:lnTo>
                  <a:pt x="39408" y="1061210"/>
                </a:lnTo>
                <a:lnTo>
                  <a:pt x="39410" y="1061210"/>
                </a:lnTo>
                <a:cubicBezTo>
                  <a:pt x="49495" y="1061210"/>
                  <a:pt x="59583" y="1064983"/>
                  <a:pt x="67281" y="1072529"/>
                </a:cubicBezTo>
                <a:cubicBezTo>
                  <a:pt x="82677" y="1087609"/>
                  <a:pt x="82677" y="1112067"/>
                  <a:pt x="67281" y="1127159"/>
                </a:cubicBezTo>
                <a:cubicBezTo>
                  <a:pt x="59588" y="1134699"/>
                  <a:pt x="49504" y="1138469"/>
                  <a:pt x="39418" y="1138469"/>
                </a:cubicBezTo>
                <a:lnTo>
                  <a:pt x="39415" y="1138468"/>
                </a:lnTo>
                <a:lnTo>
                  <a:pt x="39411" y="1138469"/>
                </a:lnTo>
                <a:cubicBezTo>
                  <a:pt x="29329" y="1138469"/>
                  <a:pt x="19245" y="1134699"/>
                  <a:pt x="11547" y="1127159"/>
                </a:cubicBezTo>
                <a:cubicBezTo>
                  <a:pt x="3849" y="1119613"/>
                  <a:pt x="0" y="1109725"/>
                  <a:pt x="0" y="109983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5038695" y="5970777"/>
            <a:ext cx="458532" cy="1138469"/>
          </a:xfrm>
          <a:custGeom>
            <a:avLst/>
            <a:gdLst>
              <a:gd name="connsiteX0" fmla="*/ 379726 w 458532"/>
              <a:gd name="connsiteY0" fmla="*/ 38625 h 1138469"/>
              <a:gd name="connsiteX1" fmla="*/ 391273 w 458532"/>
              <a:gd name="connsiteY1" fmla="*/ 11310 h 1138469"/>
              <a:gd name="connsiteX2" fmla="*/ 446985 w 458532"/>
              <a:gd name="connsiteY2" fmla="*/ 11310 h 1138469"/>
              <a:gd name="connsiteX3" fmla="*/ 446985 w 458532"/>
              <a:gd name="connsiteY3" fmla="*/ 65940 h 1138469"/>
              <a:gd name="connsiteX4" fmla="*/ 391273 w 458532"/>
              <a:gd name="connsiteY4" fmla="*/ 65940 h 1138469"/>
              <a:gd name="connsiteX5" fmla="*/ 379726 w 458532"/>
              <a:gd name="connsiteY5" fmla="*/ 38625 h 1138469"/>
              <a:gd name="connsiteX6" fmla="*/ 379726 w 458532"/>
              <a:gd name="connsiteY6" fmla="*/ 257179 h 1138469"/>
              <a:gd name="connsiteX7" fmla="*/ 391273 w 458532"/>
              <a:gd name="connsiteY7" fmla="*/ 229864 h 1138469"/>
              <a:gd name="connsiteX8" fmla="*/ 446985 w 458532"/>
              <a:gd name="connsiteY8" fmla="*/ 229864 h 1138469"/>
              <a:gd name="connsiteX9" fmla="*/ 446985 w 458532"/>
              <a:gd name="connsiteY9" fmla="*/ 284494 h 1138469"/>
              <a:gd name="connsiteX10" fmla="*/ 391273 w 458532"/>
              <a:gd name="connsiteY10" fmla="*/ 284494 h 1138469"/>
              <a:gd name="connsiteX11" fmla="*/ 379726 w 458532"/>
              <a:gd name="connsiteY11" fmla="*/ 257179 h 1138469"/>
              <a:gd name="connsiteX12" fmla="*/ 379726 w 458532"/>
              <a:gd name="connsiteY12" fmla="*/ 475728 h 1138469"/>
              <a:gd name="connsiteX13" fmla="*/ 391273 w 458532"/>
              <a:gd name="connsiteY13" fmla="*/ 448418 h 1138469"/>
              <a:gd name="connsiteX14" fmla="*/ 446985 w 458532"/>
              <a:gd name="connsiteY14" fmla="*/ 448418 h 1138469"/>
              <a:gd name="connsiteX15" fmla="*/ 446985 w 458532"/>
              <a:gd name="connsiteY15" fmla="*/ 503048 h 1138469"/>
              <a:gd name="connsiteX16" fmla="*/ 391273 w 458532"/>
              <a:gd name="connsiteY16" fmla="*/ 503048 h 1138469"/>
              <a:gd name="connsiteX17" fmla="*/ 379726 w 458532"/>
              <a:gd name="connsiteY17" fmla="*/ 475728 h 1138469"/>
              <a:gd name="connsiteX18" fmla="*/ 379726 w 458532"/>
              <a:gd name="connsiteY18" fmla="*/ 662736 h 1138469"/>
              <a:gd name="connsiteX19" fmla="*/ 391273 w 458532"/>
              <a:gd name="connsiteY19" fmla="*/ 635421 h 1138469"/>
              <a:gd name="connsiteX20" fmla="*/ 446985 w 458532"/>
              <a:gd name="connsiteY20" fmla="*/ 635421 h 1138469"/>
              <a:gd name="connsiteX21" fmla="*/ 446985 w 458532"/>
              <a:gd name="connsiteY21" fmla="*/ 690051 h 1138469"/>
              <a:gd name="connsiteX22" fmla="*/ 391273 w 458532"/>
              <a:gd name="connsiteY22" fmla="*/ 690051 h 1138469"/>
              <a:gd name="connsiteX23" fmla="*/ 379726 w 458532"/>
              <a:gd name="connsiteY23" fmla="*/ 662736 h 1138469"/>
              <a:gd name="connsiteX24" fmla="*/ 379726 w 458532"/>
              <a:gd name="connsiteY24" fmla="*/ 881290 h 1138469"/>
              <a:gd name="connsiteX25" fmla="*/ 391273 w 458532"/>
              <a:gd name="connsiteY25" fmla="*/ 853975 h 1138469"/>
              <a:gd name="connsiteX26" fmla="*/ 446985 w 458532"/>
              <a:gd name="connsiteY26" fmla="*/ 853975 h 1138469"/>
              <a:gd name="connsiteX27" fmla="*/ 446985 w 458532"/>
              <a:gd name="connsiteY27" fmla="*/ 908605 h 1138469"/>
              <a:gd name="connsiteX28" fmla="*/ 391273 w 458532"/>
              <a:gd name="connsiteY28" fmla="*/ 908605 h 1138469"/>
              <a:gd name="connsiteX29" fmla="*/ 379726 w 458532"/>
              <a:gd name="connsiteY29" fmla="*/ 881290 h 1138469"/>
              <a:gd name="connsiteX30" fmla="*/ 379726 w 458532"/>
              <a:gd name="connsiteY30" fmla="*/ 1099839 h 1138469"/>
              <a:gd name="connsiteX31" fmla="*/ 391273 w 458532"/>
              <a:gd name="connsiteY31" fmla="*/ 1072529 h 1138469"/>
              <a:gd name="connsiteX32" fmla="*/ 446985 w 458532"/>
              <a:gd name="connsiteY32" fmla="*/ 1072529 h 1138469"/>
              <a:gd name="connsiteX33" fmla="*/ 446985 w 458532"/>
              <a:gd name="connsiteY33" fmla="*/ 1127159 h 1138469"/>
              <a:gd name="connsiteX34" fmla="*/ 391273 w 458532"/>
              <a:gd name="connsiteY34" fmla="*/ 1127159 h 1138469"/>
              <a:gd name="connsiteX35" fmla="*/ 379726 w 458532"/>
              <a:gd name="connsiteY35" fmla="*/ 1099839 h 1138469"/>
              <a:gd name="connsiteX36" fmla="*/ 189869 w 458532"/>
              <a:gd name="connsiteY36" fmla="*/ 38625 h 1138469"/>
              <a:gd name="connsiteX37" fmla="*/ 201416 w 458532"/>
              <a:gd name="connsiteY37" fmla="*/ 11310 h 1138469"/>
              <a:gd name="connsiteX38" fmla="*/ 257128 w 458532"/>
              <a:gd name="connsiteY38" fmla="*/ 11310 h 1138469"/>
              <a:gd name="connsiteX39" fmla="*/ 257128 w 458532"/>
              <a:gd name="connsiteY39" fmla="*/ 65940 h 1138469"/>
              <a:gd name="connsiteX40" fmla="*/ 201416 w 458532"/>
              <a:gd name="connsiteY40" fmla="*/ 65940 h 1138469"/>
              <a:gd name="connsiteX41" fmla="*/ 189869 w 458532"/>
              <a:gd name="connsiteY41" fmla="*/ 38625 h 1138469"/>
              <a:gd name="connsiteX42" fmla="*/ 189869 w 458532"/>
              <a:gd name="connsiteY42" fmla="*/ 257179 h 1138469"/>
              <a:gd name="connsiteX43" fmla="*/ 201416 w 458532"/>
              <a:gd name="connsiteY43" fmla="*/ 229864 h 1138469"/>
              <a:gd name="connsiteX44" fmla="*/ 257128 w 458532"/>
              <a:gd name="connsiteY44" fmla="*/ 229864 h 1138469"/>
              <a:gd name="connsiteX45" fmla="*/ 257128 w 458532"/>
              <a:gd name="connsiteY45" fmla="*/ 284494 h 1138469"/>
              <a:gd name="connsiteX46" fmla="*/ 201416 w 458532"/>
              <a:gd name="connsiteY46" fmla="*/ 284494 h 1138469"/>
              <a:gd name="connsiteX47" fmla="*/ 189869 w 458532"/>
              <a:gd name="connsiteY47" fmla="*/ 257179 h 1138469"/>
              <a:gd name="connsiteX48" fmla="*/ 189869 w 458532"/>
              <a:gd name="connsiteY48" fmla="*/ 475728 h 1138469"/>
              <a:gd name="connsiteX49" fmla="*/ 201416 w 458532"/>
              <a:gd name="connsiteY49" fmla="*/ 448418 h 1138469"/>
              <a:gd name="connsiteX50" fmla="*/ 257128 w 458532"/>
              <a:gd name="connsiteY50" fmla="*/ 448418 h 1138469"/>
              <a:gd name="connsiteX51" fmla="*/ 257128 w 458532"/>
              <a:gd name="connsiteY51" fmla="*/ 503048 h 1138469"/>
              <a:gd name="connsiteX52" fmla="*/ 201416 w 458532"/>
              <a:gd name="connsiteY52" fmla="*/ 503048 h 1138469"/>
              <a:gd name="connsiteX53" fmla="*/ 189869 w 458532"/>
              <a:gd name="connsiteY53" fmla="*/ 475728 h 1138469"/>
              <a:gd name="connsiteX54" fmla="*/ 189869 w 458532"/>
              <a:gd name="connsiteY54" fmla="*/ 662736 h 1138469"/>
              <a:gd name="connsiteX55" fmla="*/ 201416 w 458532"/>
              <a:gd name="connsiteY55" fmla="*/ 635421 h 1138469"/>
              <a:gd name="connsiteX56" fmla="*/ 257128 w 458532"/>
              <a:gd name="connsiteY56" fmla="*/ 635421 h 1138469"/>
              <a:gd name="connsiteX57" fmla="*/ 257128 w 458532"/>
              <a:gd name="connsiteY57" fmla="*/ 690051 h 1138469"/>
              <a:gd name="connsiteX58" fmla="*/ 201416 w 458532"/>
              <a:gd name="connsiteY58" fmla="*/ 690051 h 1138469"/>
              <a:gd name="connsiteX59" fmla="*/ 189869 w 458532"/>
              <a:gd name="connsiteY59" fmla="*/ 662736 h 1138469"/>
              <a:gd name="connsiteX60" fmla="*/ 189869 w 458532"/>
              <a:gd name="connsiteY60" fmla="*/ 881290 h 1138469"/>
              <a:gd name="connsiteX61" fmla="*/ 201416 w 458532"/>
              <a:gd name="connsiteY61" fmla="*/ 853975 h 1138469"/>
              <a:gd name="connsiteX62" fmla="*/ 257128 w 458532"/>
              <a:gd name="connsiteY62" fmla="*/ 853975 h 1138469"/>
              <a:gd name="connsiteX63" fmla="*/ 257128 w 458532"/>
              <a:gd name="connsiteY63" fmla="*/ 908605 h 1138469"/>
              <a:gd name="connsiteX64" fmla="*/ 201416 w 458532"/>
              <a:gd name="connsiteY64" fmla="*/ 908605 h 1138469"/>
              <a:gd name="connsiteX65" fmla="*/ 189869 w 458532"/>
              <a:gd name="connsiteY65" fmla="*/ 881290 h 1138469"/>
              <a:gd name="connsiteX66" fmla="*/ 189869 w 458532"/>
              <a:gd name="connsiteY66" fmla="*/ 1099839 h 1138469"/>
              <a:gd name="connsiteX67" fmla="*/ 201416 w 458532"/>
              <a:gd name="connsiteY67" fmla="*/ 1072529 h 1138469"/>
              <a:gd name="connsiteX68" fmla="*/ 257128 w 458532"/>
              <a:gd name="connsiteY68" fmla="*/ 1072529 h 1138469"/>
              <a:gd name="connsiteX69" fmla="*/ 257128 w 458532"/>
              <a:gd name="connsiteY69" fmla="*/ 1127159 h 1138469"/>
              <a:gd name="connsiteX70" fmla="*/ 201416 w 458532"/>
              <a:gd name="connsiteY70" fmla="*/ 1127159 h 1138469"/>
              <a:gd name="connsiteX71" fmla="*/ 189869 w 458532"/>
              <a:gd name="connsiteY71" fmla="*/ 1099839 h 1138469"/>
              <a:gd name="connsiteX72" fmla="*/ 8 w 458532"/>
              <a:gd name="connsiteY72" fmla="*/ 38621 h 1138469"/>
              <a:gd name="connsiteX73" fmla="*/ 11547 w 458532"/>
              <a:gd name="connsiteY73" fmla="*/ 11310 h 1138469"/>
              <a:gd name="connsiteX74" fmla="*/ 39410 w 458532"/>
              <a:gd name="connsiteY74" fmla="*/ 0 h 1138469"/>
              <a:gd name="connsiteX75" fmla="*/ 39414 w 458532"/>
              <a:gd name="connsiteY75" fmla="*/ 2 h 1138469"/>
              <a:gd name="connsiteX76" fmla="*/ 39419 w 458532"/>
              <a:gd name="connsiteY76" fmla="*/ 0 h 1138469"/>
              <a:gd name="connsiteX77" fmla="*/ 51945 w 458532"/>
              <a:gd name="connsiteY77" fmla="*/ 5087 h 1138469"/>
              <a:gd name="connsiteX78" fmla="*/ 67281 w 458532"/>
              <a:gd name="connsiteY78" fmla="*/ 11310 h 1138469"/>
              <a:gd name="connsiteX79" fmla="*/ 67281 w 458532"/>
              <a:gd name="connsiteY79" fmla="*/ 65940 h 1138469"/>
              <a:gd name="connsiteX80" fmla="*/ 39418 w 458532"/>
              <a:gd name="connsiteY80" fmla="*/ 77259 h 1138469"/>
              <a:gd name="connsiteX81" fmla="*/ 39415 w 458532"/>
              <a:gd name="connsiteY81" fmla="*/ 77258 h 1138469"/>
              <a:gd name="connsiteX82" fmla="*/ 39412 w 458532"/>
              <a:gd name="connsiteY82" fmla="*/ 77259 h 1138469"/>
              <a:gd name="connsiteX83" fmla="*/ 11547 w 458532"/>
              <a:gd name="connsiteY83" fmla="*/ 65940 h 1138469"/>
              <a:gd name="connsiteX84" fmla="*/ 10 w 458532"/>
              <a:gd name="connsiteY84" fmla="*/ 38625 h 1138469"/>
              <a:gd name="connsiteX85" fmla="*/ 10 w 458532"/>
              <a:gd name="connsiteY85" fmla="*/ 38625 h 1138469"/>
              <a:gd name="connsiteX86" fmla="*/ 8 w 458532"/>
              <a:gd name="connsiteY86" fmla="*/ 662732 h 1138469"/>
              <a:gd name="connsiteX87" fmla="*/ 11547 w 458532"/>
              <a:gd name="connsiteY87" fmla="*/ 635421 h 1138469"/>
              <a:gd name="connsiteX88" fmla="*/ 39410 w 458532"/>
              <a:gd name="connsiteY88" fmla="*/ 624111 h 1138469"/>
              <a:gd name="connsiteX89" fmla="*/ 39414 w 458532"/>
              <a:gd name="connsiteY89" fmla="*/ 624113 h 1138469"/>
              <a:gd name="connsiteX90" fmla="*/ 39418 w 458532"/>
              <a:gd name="connsiteY90" fmla="*/ 624111 h 1138469"/>
              <a:gd name="connsiteX91" fmla="*/ 51945 w 458532"/>
              <a:gd name="connsiteY91" fmla="*/ 629198 h 1138469"/>
              <a:gd name="connsiteX92" fmla="*/ 67281 w 458532"/>
              <a:gd name="connsiteY92" fmla="*/ 635421 h 1138469"/>
              <a:gd name="connsiteX93" fmla="*/ 67281 w 458532"/>
              <a:gd name="connsiteY93" fmla="*/ 690051 h 1138469"/>
              <a:gd name="connsiteX94" fmla="*/ 39418 w 458532"/>
              <a:gd name="connsiteY94" fmla="*/ 701370 h 1138469"/>
              <a:gd name="connsiteX95" fmla="*/ 39415 w 458532"/>
              <a:gd name="connsiteY95" fmla="*/ 701369 h 1138469"/>
              <a:gd name="connsiteX96" fmla="*/ 39412 w 458532"/>
              <a:gd name="connsiteY96" fmla="*/ 701370 h 1138469"/>
              <a:gd name="connsiteX97" fmla="*/ 11547 w 458532"/>
              <a:gd name="connsiteY97" fmla="*/ 690051 h 1138469"/>
              <a:gd name="connsiteX98" fmla="*/ 10 w 458532"/>
              <a:gd name="connsiteY98" fmla="*/ 662736 h 1138469"/>
              <a:gd name="connsiteX99" fmla="*/ 10 w 458532"/>
              <a:gd name="connsiteY99" fmla="*/ 662736 h 1138469"/>
              <a:gd name="connsiteX100" fmla="*/ 0 w 458532"/>
              <a:gd name="connsiteY100" fmla="*/ 257179 h 1138469"/>
              <a:gd name="connsiteX101" fmla="*/ 11547 w 458532"/>
              <a:gd name="connsiteY101" fmla="*/ 229864 h 1138469"/>
              <a:gd name="connsiteX102" fmla="*/ 39407 w 458532"/>
              <a:gd name="connsiteY102" fmla="*/ 218545 h 1138469"/>
              <a:gd name="connsiteX103" fmla="*/ 39408 w 458532"/>
              <a:gd name="connsiteY103" fmla="*/ 218545 h 1138469"/>
              <a:gd name="connsiteX104" fmla="*/ 39410 w 458532"/>
              <a:gd name="connsiteY104" fmla="*/ 218545 h 1138469"/>
              <a:gd name="connsiteX105" fmla="*/ 67281 w 458532"/>
              <a:gd name="connsiteY105" fmla="*/ 229864 h 1138469"/>
              <a:gd name="connsiteX106" fmla="*/ 67281 w 458532"/>
              <a:gd name="connsiteY106" fmla="*/ 284494 h 1138469"/>
              <a:gd name="connsiteX107" fmla="*/ 39418 w 458532"/>
              <a:gd name="connsiteY107" fmla="*/ 295812 h 1138469"/>
              <a:gd name="connsiteX108" fmla="*/ 39415 w 458532"/>
              <a:gd name="connsiteY108" fmla="*/ 295811 h 1138469"/>
              <a:gd name="connsiteX109" fmla="*/ 39411 w 458532"/>
              <a:gd name="connsiteY109" fmla="*/ 295812 h 1138469"/>
              <a:gd name="connsiteX110" fmla="*/ 11547 w 458532"/>
              <a:gd name="connsiteY110" fmla="*/ 284494 h 1138469"/>
              <a:gd name="connsiteX111" fmla="*/ 0 w 458532"/>
              <a:gd name="connsiteY111" fmla="*/ 257179 h 1138469"/>
              <a:gd name="connsiteX112" fmla="*/ 0 w 458532"/>
              <a:gd name="connsiteY112" fmla="*/ 475728 h 1138469"/>
              <a:gd name="connsiteX113" fmla="*/ 11547 w 458532"/>
              <a:gd name="connsiteY113" fmla="*/ 448418 h 1138469"/>
              <a:gd name="connsiteX114" fmla="*/ 39407 w 458532"/>
              <a:gd name="connsiteY114" fmla="*/ 437099 h 1138469"/>
              <a:gd name="connsiteX115" fmla="*/ 39408 w 458532"/>
              <a:gd name="connsiteY115" fmla="*/ 437099 h 1138469"/>
              <a:gd name="connsiteX116" fmla="*/ 39410 w 458532"/>
              <a:gd name="connsiteY116" fmla="*/ 437099 h 1138469"/>
              <a:gd name="connsiteX117" fmla="*/ 67281 w 458532"/>
              <a:gd name="connsiteY117" fmla="*/ 448418 h 1138469"/>
              <a:gd name="connsiteX118" fmla="*/ 67281 w 458532"/>
              <a:gd name="connsiteY118" fmla="*/ 503048 h 1138469"/>
              <a:gd name="connsiteX119" fmla="*/ 39418 w 458532"/>
              <a:gd name="connsiteY119" fmla="*/ 514358 h 1138469"/>
              <a:gd name="connsiteX120" fmla="*/ 39415 w 458532"/>
              <a:gd name="connsiteY120" fmla="*/ 514357 h 1138469"/>
              <a:gd name="connsiteX121" fmla="*/ 39411 w 458532"/>
              <a:gd name="connsiteY121" fmla="*/ 514358 h 1138469"/>
              <a:gd name="connsiteX122" fmla="*/ 11547 w 458532"/>
              <a:gd name="connsiteY122" fmla="*/ 503048 h 1138469"/>
              <a:gd name="connsiteX123" fmla="*/ 0 w 458532"/>
              <a:gd name="connsiteY123" fmla="*/ 475728 h 1138469"/>
              <a:gd name="connsiteX124" fmla="*/ 0 w 458532"/>
              <a:gd name="connsiteY124" fmla="*/ 881290 h 1138469"/>
              <a:gd name="connsiteX125" fmla="*/ 11547 w 458532"/>
              <a:gd name="connsiteY125" fmla="*/ 853975 h 1138469"/>
              <a:gd name="connsiteX126" fmla="*/ 39407 w 458532"/>
              <a:gd name="connsiteY126" fmla="*/ 842656 h 1138469"/>
              <a:gd name="connsiteX127" fmla="*/ 39408 w 458532"/>
              <a:gd name="connsiteY127" fmla="*/ 842656 h 1138469"/>
              <a:gd name="connsiteX128" fmla="*/ 39410 w 458532"/>
              <a:gd name="connsiteY128" fmla="*/ 842656 h 1138469"/>
              <a:gd name="connsiteX129" fmla="*/ 67281 w 458532"/>
              <a:gd name="connsiteY129" fmla="*/ 853975 h 1138469"/>
              <a:gd name="connsiteX130" fmla="*/ 67281 w 458532"/>
              <a:gd name="connsiteY130" fmla="*/ 908605 h 1138469"/>
              <a:gd name="connsiteX131" fmla="*/ 39418 w 458532"/>
              <a:gd name="connsiteY131" fmla="*/ 919923 h 1138469"/>
              <a:gd name="connsiteX132" fmla="*/ 39415 w 458532"/>
              <a:gd name="connsiteY132" fmla="*/ 919922 h 1138469"/>
              <a:gd name="connsiteX133" fmla="*/ 39411 w 458532"/>
              <a:gd name="connsiteY133" fmla="*/ 919923 h 1138469"/>
              <a:gd name="connsiteX134" fmla="*/ 11547 w 458532"/>
              <a:gd name="connsiteY134" fmla="*/ 908605 h 1138469"/>
              <a:gd name="connsiteX135" fmla="*/ 0 w 458532"/>
              <a:gd name="connsiteY135" fmla="*/ 881290 h 1138469"/>
              <a:gd name="connsiteX136" fmla="*/ 0 w 458532"/>
              <a:gd name="connsiteY136" fmla="*/ 1099839 h 1138469"/>
              <a:gd name="connsiteX137" fmla="*/ 11547 w 458532"/>
              <a:gd name="connsiteY137" fmla="*/ 1072529 h 1138469"/>
              <a:gd name="connsiteX138" fmla="*/ 39407 w 458532"/>
              <a:gd name="connsiteY138" fmla="*/ 1061210 h 1138469"/>
              <a:gd name="connsiteX139" fmla="*/ 39408 w 458532"/>
              <a:gd name="connsiteY139" fmla="*/ 1061210 h 1138469"/>
              <a:gd name="connsiteX140" fmla="*/ 39410 w 458532"/>
              <a:gd name="connsiteY140" fmla="*/ 1061210 h 1138469"/>
              <a:gd name="connsiteX141" fmla="*/ 67281 w 458532"/>
              <a:gd name="connsiteY141" fmla="*/ 1072529 h 1138469"/>
              <a:gd name="connsiteX142" fmla="*/ 67281 w 458532"/>
              <a:gd name="connsiteY142" fmla="*/ 1127159 h 1138469"/>
              <a:gd name="connsiteX143" fmla="*/ 39418 w 458532"/>
              <a:gd name="connsiteY143" fmla="*/ 1138469 h 1138469"/>
              <a:gd name="connsiteX144" fmla="*/ 39415 w 458532"/>
              <a:gd name="connsiteY144" fmla="*/ 1138468 h 1138469"/>
              <a:gd name="connsiteX145" fmla="*/ 39411 w 458532"/>
              <a:gd name="connsiteY145" fmla="*/ 1138469 h 1138469"/>
              <a:gd name="connsiteX146" fmla="*/ 11547 w 458532"/>
              <a:gd name="connsiteY146" fmla="*/ 1127159 h 1138469"/>
              <a:gd name="connsiteX147" fmla="*/ 0 w 458532"/>
              <a:gd name="connsiteY147" fmla="*/ 1099839 h 1138469"/>
            </a:gdLst>
            <a:rect l="l" t="t" r="r" b="b"/>
            <a:pathLst>
              <a:path w="458532" h="1138469">
                <a:moveTo>
                  <a:pt x="379726" y="38625"/>
                </a:moveTo>
                <a:cubicBezTo>
                  <a:pt x="379726" y="28738"/>
                  <a:pt x="383575" y="18850"/>
                  <a:pt x="391273" y="11310"/>
                </a:cubicBezTo>
                <a:cubicBezTo>
                  <a:pt x="406658" y="-3770"/>
                  <a:pt x="431611" y="-3770"/>
                  <a:pt x="446985" y="11310"/>
                </a:cubicBezTo>
                <a:cubicBezTo>
                  <a:pt x="462381" y="26402"/>
                  <a:pt x="462381" y="50860"/>
                  <a:pt x="446985" y="65940"/>
                </a:cubicBezTo>
                <a:cubicBezTo>
                  <a:pt x="431611" y="81032"/>
                  <a:pt x="406669" y="81032"/>
                  <a:pt x="391273" y="65940"/>
                </a:cubicBezTo>
                <a:cubicBezTo>
                  <a:pt x="383575" y="58400"/>
                  <a:pt x="379726" y="48513"/>
                  <a:pt x="379726" y="38625"/>
                </a:cubicBezTo>
                <a:close/>
                <a:moveTo>
                  <a:pt x="379726" y="257179"/>
                </a:moveTo>
                <a:cubicBezTo>
                  <a:pt x="379726" y="247291"/>
                  <a:pt x="383575" y="237404"/>
                  <a:pt x="391273" y="229864"/>
                </a:cubicBezTo>
                <a:cubicBezTo>
                  <a:pt x="406658" y="214772"/>
                  <a:pt x="431611" y="214772"/>
                  <a:pt x="446985" y="229864"/>
                </a:cubicBezTo>
                <a:cubicBezTo>
                  <a:pt x="462381" y="244944"/>
                  <a:pt x="462381" y="269413"/>
                  <a:pt x="446985" y="284494"/>
                </a:cubicBezTo>
                <a:cubicBezTo>
                  <a:pt x="431611" y="299585"/>
                  <a:pt x="406669" y="299585"/>
                  <a:pt x="391273" y="284494"/>
                </a:cubicBezTo>
                <a:cubicBezTo>
                  <a:pt x="383575" y="276953"/>
                  <a:pt x="379726" y="267066"/>
                  <a:pt x="379726" y="257179"/>
                </a:cubicBezTo>
                <a:close/>
                <a:moveTo>
                  <a:pt x="379726" y="475728"/>
                </a:moveTo>
                <a:cubicBezTo>
                  <a:pt x="379726" y="465842"/>
                  <a:pt x="383575" y="455958"/>
                  <a:pt x="391273" y="448418"/>
                </a:cubicBezTo>
                <a:cubicBezTo>
                  <a:pt x="406658" y="433326"/>
                  <a:pt x="431611" y="433326"/>
                  <a:pt x="446985" y="448418"/>
                </a:cubicBezTo>
                <a:cubicBezTo>
                  <a:pt x="462381" y="463498"/>
                  <a:pt x="462381" y="487967"/>
                  <a:pt x="446985" y="503048"/>
                </a:cubicBezTo>
                <a:cubicBezTo>
                  <a:pt x="431611" y="518128"/>
                  <a:pt x="406669" y="518128"/>
                  <a:pt x="391273" y="503048"/>
                </a:cubicBezTo>
                <a:cubicBezTo>
                  <a:pt x="383575" y="495502"/>
                  <a:pt x="379726" y="485614"/>
                  <a:pt x="379726" y="475728"/>
                </a:cubicBezTo>
                <a:close/>
                <a:moveTo>
                  <a:pt x="379726" y="662736"/>
                </a:moveTo>
                <a:cubicBezTo>
                  <a:pt x="379726" y="652849"/>
                  <a:pt x="383575" y="642961"/>
                  <a:pt x="391273" y="635421"/>
                </a:cubicBezTo>
                <a:cubicBezTo>
                  <a:pt x="406658" y="620341"/>
                  <a:pt x="431611" y="620341"/>
                  <a:pt x="446985" y="635421"/>
                </a:cubicBezTo>
                <a:cubicBezTo>
                  <a:pt x="462381" y="650513"/>
                  <a:pt x="462381" y="674971"/>
                  <a:pt x="446985" y="690051"/>
                </a:cubicBezTo>
                <a:cubicBezTo>
                  <a:pt x="431611" y="705143"/>
                  <a:pt x="406669" y="705143"/>
                  <a:pt x="391273" y="690051"/>
                </a:cubicBezTo>
                <a:cubicBezTo>
                  <a:pt x="383575" y="682511"/>
                  <a:pt x="379726" y="672624"/>
                  <a:pt x="379726" y="662736"/>
                </a:cubicBezTo>
                <a:close/>
                <a:moveTo>
                  <a:pt x="379726" y="881290"/>
                </a:moveTo>
                <a:cubicBezTo>
                  <a:pt x="379726" y="871402"/>
                  <a:pt x="383575" y="861515"/>
                  <a:pt x="391273" y="853975"/>
                </a:cubicBezTo>
                <a:cubicBezTo>
                  <a:pt x="406658" y="838883"/>
                  <a:pt x="431611" y="838883"/>
                  <a:pt x="446985" y="853975"/>
                </a:cubicBezTo>
                <a:cubicBezTo>
                  <a:pt x="462381" y="869055"/>
                  <a:pt x="462381" y="893524"/>
                  <a:pt x="446985" y="908605"/>
                </a:cubicBezTo>
                <a:cubicBezTo>
                  <a:pt x="431611" y="923696"/>
                  <a:pt x="406669" y="923696"/>
                  <a:pt x="391273" y="908605"/>
                </a:cubicBezTo>
                <a:cubicBezTo>
                  <a:pt x="383575" y="901064"/>
                  <a:pt x="379726" y="891177"/>
                  <a:pt x="379726" y="881290"/>
                </a:cubicBezTo>
                <a:close/>
                <a:moveTo>
                  <a:pt x="379726" y="1099839"/>
                </a:moveTo>
                <a:cubicBezTo>
                  <a:pt x="379726" y="1089953"/>
                  <a:pt x="383575" y="1080069"/>
                  <a:pt x="391273" y="1072529"/>
                </a:cubicBezTo>
                <a:cubicBezTo>
                  <a:pt x="406658" y="1057437"/>
                  <a:pt x="431611" y="1057437"/>
                  <a:pt x="446985" y="1072529"/>
                </a:cubicBezTo>
                <a:cubicBezTo>
                  <a:pt x="462381" y="1087609"/>
                  <a:pt x="462381" y="1112078"/>
                  <a:pt x="446985" y="1127159"/>
                </a:cubicBezTo>
                <a:cubicBezTo>
                  <a:pt x="431611" y="1142239"/>
                  <a:pt x="406669" y="1142239"/>
                  <a:pt x="391273" y="1127159"/>
                </a:cubicBezTo>
                <a:cubicBezTo>
                  <a:pt x="383575" y="1119613"/>
                  <a:pt x="379726" y="1109725"/>
                  <a:pt x="379726" y="1099839"/>
                </a:cubicBezTo>
                <a:close/>
                <a:moveTo>
                  <a:pt x="189869" y="38625"/>
                </a:moveTo>
                <a:cubicBezTo>
                  <a:pt x="189869" y="28738"/>
                  <a:pt x="193718" y="18850"/>
                  <a:pt x="201416" y="11310"/>
                </a:cubicBezTo>
                <a:cubicBezTo>
                  <a:pt x="216801" y="-3770"/>
                  <a:pt x="241754" y="-3770"/>
                  <a:pt x="257128" y="11310"/>
                </a:cubicBezTo>
                <a:cubicBezTo>
                  <a:pt x="272524" y="26402"/>
                  <a:pt x="272524" y="50860"/>
                  <a:pt x="257128" y="65940"/>
                </a:cubicBezTo>
                <a:cubicBezTo>
                  <a:pt x="241754" y="81032"/>
                  <a:pt x="216812" y="81032"/>
                  <a:pt x="201416" y="65940"/>
                </a:cubicBezTo>
                <a:cubicBezTo>
                  <a:pt x="193718" y="58400"/>
                  <a:pt x="189869" y="48513"/>
                  <a:pt x="189869" y="38625"/>
                </a:cubicBezTo>
                <a:close/>
                <a:moveTo>
                  <a:pt x="189869" y="257179"/>
                </a:moveTo>
                <a:cubicBezTo>
                  <a:pt x="189869" y="247291"/>
                  <a:pt x="193718" y="237404"/>
                  <a:pt x="201416" y="229864"/>
                </a:cubicBezTo>
                <a:cubicBezTo>
                  <a:pt x="216801" y="214772"/>
                  <a:pt x="241754" y="214772"/>
                  <a:pt x="257128" y="229864"/>
                </a:cubicBezTo>
                <a:cubicBezTo>
                  <a:pt x="272524" y="244944"/>
                  <a:pt x="272524" y="269413"/>
                  <a:pt x="257128" y="284494"/>
                </a:cubicBezTo>
                <a:cubicBezTo>
                  <a:pt x="241754" y="299585"/>
                  <a:pt x="216812" y="299585"/>
                  <a:pt x="201416" y="284494"/>
                </a:cubicBezTo>
                <a:cubicBezTo>
                  <a:pt x="193718" y="276953"/>
                  <a:pt x="189869" y="267066"/>
                  <a:pt x="189869" y="257179"/>
                </a:cubicBezTo>
                <a:close/>
                <a:moveTo>
                  <a:pt x="189869" y="475728"/>
                </a:moveTo>
                <a:cubicBezTo>
                  <a:pt x="189869" y="465842"/>
                  <a:pt x="193718" y="455958"/>
                  <a:pt x="201416" y="448418"/>
                </a:cubicBezTo>
                <a:cubicBezTo>
                  <a:pt x="216801" y="433326"/>
                  <a:pt x="241754" y="433326"/>
                  <a:pt x="257128" y="448418"/>
                </a:cubicBezTo>
                <a:cubicBezTo>
                  <a:pt x="272524" y="463498"/>
                  <a:pt x="272524" y="487967"/>
                  <a:pt x="257128" y="503048"/>
                </a:cubicBezTo>
                <a:cubicBezTo>
                  <a:pt x="241754" y="518128"/>
                  <a:pt x="216812" y="518128"/>
                  <a:pt x="201416" y="503048"/>
                </a:cubicBezTo>
                <a:cubicBezTo>
                  <a:pt x="193718" y="495502"/>
                  <a:pt x="189869" y="485614"/>
                  <a:pt x="189869" y="475728"/>
                </a:cubicBezTo>
                <a:close/>
                <a:moveTo>
                  <a:pt x="189869" y="662736"/>
                </a:moveTo>
                <a:cubicBezTo>
                  <a:pt x="189869" y="652849"/>
                  <a:pt x="193718" y="642961"/>
                  <a:pt x="201416" y="635421"/>
                </a:cubicBezTo>
                <a:cubicBezTo>
                  <a:pt x="216801" y="620341"/>
                  <a:pt x="241754" y="620341"/>
                  <a:pt x="257128" y="635421"/>
                </a:cubicBezTo>
                <a:cubicBezTo>
                  <a:pt x="272524" y="650513"/>
                  <a:pt x="272524" y="674971"/>
                  <a:pt x="257128" y="690051"/>
                </a:cubicBezTo>
                <a:cubicBezTo>
                  <a:pt x="241754" y="705143"/>
                  <a:pt x="216812" y="705143"/>
                  <a:pt x="201416" y="690051"/>
                </a:cubicBezTo>
                <a:cubicBezTo>
                  <a:pt x="193718" y="682511"/>
                  <a:pt x="189869" y="672624"/>
                  <a:pt x="189869" y="662736"/>
                </a:cubicBezTo>
                <a:close/>
                <a:moveTo>
                  <a:pt x="189869" y="881290"/>
                </a:moveTo>
                <a:cubicBezTo>
                  <a:pt x="189869" y="871402"/>
                  <a:pt x="193718" y="861515"/>
                  <a:pt x="201416" y="853975"/>
                </a:cubicBezTo>
                <a:cubicBezTo>
                  <a:pt x="216801" y="838883"/>
                  <a:pt x="241754" y="838883"/>
                  <a:pt x="257128" y="853975"/>
                </a:cubicBezTo>
                <a:cubicBezTo>
                  <a:pt x="272524" y="869055"/>
                  <a:pt x="272524" y="893524"/>
                  <a:pt x="257128" y="908605"/>
                </a:cubicBezTo>
                <a:cubicBezTo>
                  <a:pt x="241754" y="923696"/>
                  <a:pt x="216812" y="923696"/>
                  <a:pt x="201416" y="908605"/>
                </a:cubicBezTo>
                <a:cubicBezTo>
                  <a:pt x="193718" y="901064"/>
                  <a:pt x="189869" y="891177"/>
                  <a:pt x="189869" y="881290"/>
                </a:cubicBezTo>
                <a:close/>
                <a:moveTo>
                  <a:pt x="189869" y="1099839"/>
                </a:moveTo>
                <a:cubicBezTo>
                  <a:pt x="189869" y="1089953"/>
                  <a:pt x="193718" y="1080069"/>
                  <a:pt x="201416" y="1072529"/>
                </a:cubicBezTo>
                <a:cubicBezTo>
                  <a:pt x="216801" y="1057437"/>
                  <a:pt x="241754" y="1057437"/>
                  <a:pt x="257128" y="1072529"/>
                </a:cubicBezTo>
                <a:cubicBezTo>
                  <a:pt x="272524" y="1087609"/>
                  <a:pt x="272524" y="1112078"/>
                  <a:pt x="257128" y="1127159"/>
                </a:cubicBezTo>
                <a:cubicBezTo>
                  <a:pt x="241754" y="1142239"/>
                  <a:pt x="216812" y="1142239"/>
                  <a:pt x="201416" y="1127159"/>
                </a:cubicBezTo>
                <a:cubicBezTo>
                  <a:pt x="193718" y="1119613"/>
                  <a:pt x="189869" y="1109725"/>
                  <a:pt x="189869" y="1099839"/>
                </a:cubicBezTo>
                <a:close/>
                <a:moveTo>
                  <a:pt x="8" y="38621"/>
                </a:moveTo>
                <a:cubicBezTo>
                  <a:pt x="8" y="28735"/>
                  <a:pt x="3855" y="18850"/>
                  <a:pt x="11547" y="11310"/>
                </a:cubicBezTo>
                <a:cubicBezTo>
                  <a:pt x="19239" y="3770"/>
                  <a:pt x="29324" y="0"/>
                  <a:pt x="39410" y="0"/>
                </a:cubicBezTo>
                <a:lnTo>
                  <a:pt x="39414" y="2"/>
                </a:lnTo>
                <a:lnTo>
                  <a:pt x="39419" y="0"/>
                </a:lnTo>
                <a:lnTo>
                  <a:pt x="51945" y="5087"/>
                </a:lnTo>
                <a:lnTo>
                  <a:pt x="67281" y="11310"/>
                </a:lnTo>
                <a:cubicBezTo>
                  <a:pt x="82677" y="26402"/>
                  <a:pt x="82677" y="50849"/>
                  <a:pt x="67281" y="65940"/>
                </a:cubicBezTo>
                <a:cubicBezTo>
                  <a:pt x="59588" y="73486"/>
                  <a:pt x="49504" y="77259"/>
                  <a:pt x="39418" y="77259"/>
                </a:cubicBezTo>
                <a:lnTo>
                  <a:pt x="39415" y="77258"/>
                </a:lnTo>
                <a:lnTo>
                  <a:pt x="39412" y="77259"/>
                </a:lnTo>
                <a:cubicBezTo>
                  <a:pt x="29330" y="77259"/>
                  <a:pt x="19245" y="73486"/>
                  <a:pt x="11547" y="65940"/>
                </a:cubicBezTo>
                <a:cubicBezTo>
                  <a:pt x="3855" y="58400"/>
                  <a:pt x="8" y="48513"/>
                  <a:pt x="10" y="38625"/>
                </a:cubicBezTo>
                <a:lnTo>
                  <a:pt x="10" y="38625"/>
                </a:lnTo>
                <a:close/>
                <a:moveTo>
                  <a:pt x="8" y="662732"/>
                </a:moveTo>
                <a:cubicBezTo>
                  <a:pt x="8" y="652846"/>
                  <a:pt x="3855" y="642961"/>
                  <a:pt x="11547" y="635421"/>
                </a:cubicBezTo>
                <a:cubicBezTo>
                  <a:pt x="19239" y="627881"/>
                  <a:pt x="29324" y="624111"/>
                  <a:pt x="39410" y="624111"/>
                </a:cubicBezTo>
                <a:lnTo>
                  <a:pt x="39414" y="624113"/>
                </a:lnTo>
                <a:lnTo>
                  <a:pt x="39418" y="624111"/>
                </a:lnTo>
                <a:lnTo>
                  <a:pt x="51945" y="629198"/>
                </a:lnTo>
                <a:lnTo>
                  <a:pt x="67281" y="635421"/>
                </a:lnTo>
                <a:cubicBezTo>
                  <a:pt x="82677" y="650513"/>
                  <a:pt x="82677" y="674960"/>
                  <a:pt x="67281" y="690051"/>
                </a:cubicBezTo>
                <a:cubicBezTo>
                  <a:pt x="59588" y="697597"/>
                  <a:pt x="49504" y="701370"/>
                  <a:pt x="39418" y="701370"/>
                </a:cubicBezTo>
                <a:lnTo>
                  <a:pt x="39415" y="701369"/>
                </a:lnTo>
                <a:lnTo>
                  <a:pt x="39412" y="701370"/>
                </a:lnTo>
                <a:cubicBezTo>
                  <a:pt x="29330" y="701370"/>
                  <a:pt x="19245" y="697597"/>
                  <a:pt x="11547" y="690051"/>
                </a:cubicBezTo>
                <a:cubicBezTo>
                  <a:pt x="3855" y="682511"/>
                  <a:pt x="8" y="672624"/>
                  <a:pt x="10" y="662736"/>
                </a:cubicBezTo>
                <a:lnTo>
                  <a:pt x="10" y="662736"/>
                </a:lnTo>
                <a:close/>
                <a:moveTo>
                  <a:pt x="0" y="257179"/>
                </a:moveTo>
                <a:cubicBezTo>
                  <a:pt x="0" y="247291"/>
                  <a:pt x="3849" y="237404"/>
                  <a:pt x="11547" y="229864"/>
                </a:cubicBezTo>
                <a:cubicBezTo>
                  <a:pt x="19239" y="222318"/>
                  <a:pt x="29324" y="218545"/>
                  <a:pt x="39407" y="218545"/>
                </a:cubicBezTo>
                <a:lnTo>
                  <a:pt x="39408" y="218545"/>
                </a:lnTo>
                <a:lnTo>
                  <a:pt x="39410" y="218545"/>
                </a:lnTo>
                <a:cubicBezTo>
                  <a:pt x="49495" y="218545"/>
                  <a:pt x="59583" y="222318"/>
                  <a:pt x="67281" y="229864"/>
                </a:cubicBezTo>
                <a:cubicBezTo>
                  <a:pt x="82677" y="244944"/>
                  <a:pt x="82677" y="269402"/>
                  <a:pt x="67281" y="284494"/>
                </a:cubicBezTo>
                <a:cubicBezTo>
                  <a:pt x="59588" y="292039"/>
                  <a:pt x="49504" y="295812"/>
                  <a:pt x="39418" y="295812"/>
                </a:cubicBezTo>
                <a:lnTo>
                  <a:pt x="39415" y="295811"/>
                </a:lnTo>
                <a:lnTo>
                  <a:pt x="39411" y="295812"/>
                </a:lnTo>
                <a:cubicBezTo>
                  <a:pt x="29329" y="295812"/>
                  <a:pt x="19245" y="292039"/>
                  <a:pt x="11547" y="284494"/>
                </a:cubicBezTo>
                <a:cubicBezTo>
                  <a:pt x="3849" y="276953"/>
                  <a:pt x="0" y="267066"/>
                  <a:pt x="0" y="257179"/>
                </a:cubicBezTo>
                <a:close/>
                <a:moveTo>
                  <a:pt x="0" y="475728"/>
                </a:moveTo>
                <a:cubicBezTo>
                  <a:pt x="0" y="465842"/>
                  <a:pt x="3849" y="455958"/>
                  <a:pt x="11547" y="448418"/>
                </a:cubicBezTo>
                <a:cubicBezTo>
                  <a:pt x="19239" y="440872"/>
                  <a:pt x="29324" y="437099"/>
                  <a:pt x="39407" y="437099"/>
                </a:cubicBezTo>
                <a:lnTo>
                  <a:pt x="39408" y="437099"/>
                </a:lnTo>
                <a:lnTo>
                  <a:pt x="39410" y="437099"/>
                </a:lnTo>
                <a:cubicBezTo>
                  <a:pt x="49495" y="437099"/>
                  <a:pt x="59583" y="440872"/>
                  <a:pt x="67281" y="448418"/>
                </a:cubicBezTo>
                <a:cubicBezTo>
                  <a:pt x="82677" y="463498"/>
                  <a:pt x="82677" y="487956"/>
                  <a:pt x="67281" y="503048"/>
                </a:cubicBezTo>
                <a:cubicBezTo>
                  <a:pt x="59588" y="510588"/>
                  <a:pt x="49504" y="514358"/>
                  <a:pt x="39418" y="514358"/>
                </a:cubicBezTo>
                <a:lnTo>
                  <a:pt x="39415" y="514357"/>
                </a:lnTo>
                <a:lnTo>
                  <a:pt x="39411" y="514358"/>
                </a:lnTo>
                <a:cubicBezTo>
                  <a:pt x="29329" y="514358"/>
                  <a:pt x="19245" y="510588"/>
                  <a:pt x="11547" y="503048"/>
                </a:cubicBezTo>
                <a:cubicBezTo>
                  <a:pt x="3849" y="495502"/>
                  <a:pt x="0" y="485614"/>
                  <a:pt x="0" y="475728"/>
                </a:cubicBezTo>
                <a:close/>
                <a:moveTo>
                  <a:pt x="0" y="881290"/>
                </a:moveTo>
                <a:cubicBezTo>
                  <a:pt x="0" y="871402"/>
                  <a:pt x="3849" y="861515"/>
                  <a:pt x="11547" y="853975"/>
                </a:cubicBezTo>
                <a:cubicBezTo>
                  <a:pt x="19239" y="846429"/>
                  <a:pt x="29324" y="842656"/>
                  <a:pt x="39407" y="842656"/>
                </a:cubicBezTo>
                <a:lnTo>
                  <a:pt x="39408" y="842656"/>
                </a:lnTo>
                <a:lnTo>
                  <a:pt x="39410" y="842656"/>
                </a:lnTo>
                <a:cubicBezTo>
                  <a:pt x="49495" y="842656"/>
                  <a:pt x="59583" y="846429"/>
                  <a:pt x="67281" y="853975"/>
                </a:cubicBezTo>
                <a:cubicBezTo>
                  <a:pt x="82677" y="869055"/>
                  <a:pt x="82677" y="893513"/>
                  <a:pt x="67281" y="908605"/>
                </a:cubicBezTo>
                <a:cubicBezTo>
                  <a:pt x="59588" y="916150"/>
                  <a:pt x="49504" y="919923"/>
                  <a:pt x="39418" y="919923"/>
                </a:cubicBezTo>
                <a:lnTo>
                  <a:pt x="39415" y="919922"/>
                </a:lnTo>
                <a:lnTo>
                  <a:pt x="39411" y="919923"/>
                </a:lnTo>
                <a:cubicBezTo>
                  <a:pt x="29329" y="919923"/>
                  <a:pt x="19245" y="916150"/>
                  <a:pt x="11547" y="908605"/>
                </a:cubicBezTo>
                <a:cubicBezTo>
                  <a:pt x="3849" y="901064"/>
                  <a:pt x="0" y="891177"/>
                  <a:pt x="0" y="881290"/>
                </a:cubicBezTo>
                <a:close/>
                <a:moveTo>
                  <a:pt x="0" y="1099839"/>
                </a:moveTo>
                <a:cubicBezTo>
                  <a:pt x="0" y="1089953"/>
                  <a:pt x="3849" y="1080069"/>
                  <a:pt x="11547" y="1072529"/>
                </a:cubicBezTo>
                <a:cubicBezTo>
                  <a:pt x="19239" y="1064983"/>
                  <a:pt x="29324" y="1061210"/>
                  <a:pt x="39407" y="1061210"/>
                </a:cubicBezTo>
                <a:lnTo>
                  <a:pt x="39408" y="1061210"/>
                </a:lnTo>
                <a:lnTo>
                  <a:pt x="39410" y="1061210"/>
                </a:lnTo>
                <a:cubicBezTo>
                  <a:pt x="49495" y="1061210"/>
                  <a:pt x="59583" y="1064983"/>
                  <a:pt x="67281" y="1072529"/>
                </a:cubicBezTo>
                <a:cubicBezTo>
                  <a:pt x="82677" y="1087609"/>
                  <a:pt x="82677" y="1112067"/>
                  <a:pt x="67281" y="1127159"/>
                </a:cubicBezTo>
                <a:cubicBezTo>
                  <a:pt x="59588" y="1134699"/>
                  <a:pt x="49504" y="1138469"/>
                  <a:pt x="39418" y="1138469"/>
                </a:cubicBezTo>
                <a:lnTo>
                  <a:pt x="39415" y="1138468"/>
                </a:lnTo>
                <a:lnTo>
                  <a:pt x="39411" y="1138469"/>
                </a:lnTo>
                <a:cubicBezTo>
                  <a:pt x="29329" y="1138469"/>
                  <a:pt x="19245" y="1134699"/>
                  <a:pt x="11547" y="1127159"/>
                </a:cubicBezTo>
                <a:cubicBezTo>
                  <a:pt x="3849" y="1119613"/>
                  <a:pt x="0" y="1109725"/>
                  <a:pt x="0" y="109983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42655" y="1871956"/>
            <a:ext cx="1949745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DB4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38699" y="4500234"/>
            <a:ext cx="4821544" cy="466843"/>
          </a:xfrm>
          <a:prstGeom prst="roundRect">
            <a:avLst>
              <a:gd name="adj" fmla="val 6860"/>
            </a:avLst>
          </a:prstGeom>
          <a:solidFill>
            <a:schemeClr val="accent3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726873" y="2691764"/>
            <a:ext cx="4933370" cy="2197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用户行为洞察</a:t>
            </a:r>
            <a:endParaRPr kumimoji="1" lang="zh-CN" altLang="en-US"/>
          </a:p>
        </p:txBody>
      </p:sp>
      <p:pic>
        <p:nvPicPr>
          <p:cNvPr id="16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3808260" y="1987672"/>
            <a:ext cx="910595" cy="587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"/>
          <p:cNvPicPr>
            <a:picLocks noChangeAspect="1"/>
          </p:cNvPicPr>
          <p:nvPr/>
        </p:nvPicPr>
        <p:blipFill>
          <a:blip r:embed="rId6">
            <a:alphaModFix amt="100000"/>
          </a:blip>
          <a:srcRect l="0" t="15234" r="0" b="15234"/>
          <a:stretch>
            <a:fillRect/>
          </a:stretch>
        </p:blipFill>
        <p:spPr>
          <a:xfrm rot="0" flipH="1" flipV="0">
            <a:off x="5660243" y="1827940"/>
            <a:ext cx="6113901" cy="32021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标题 1"/>
          <p:cNvSpPr txBox="1"/>
          <p:nvPr/>
        </p:nvSpPr>
        <p:spPr>
          <a:xfrm rot="0" flipH="0" flipV="0">
            <a:off x="850900" y="822070"/>
            <a:ext cx="1507316" cy="187176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9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1403915" flipH="0" flipV="0">
            <a:off x="1471136" y="5792178"/>
            <a:ext cx="266844" cy="266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1403915" flipH="0" flipV="0">
            <a:off x="5056127" y="2265908"/>
            <a:ext cx="266844" cy="266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21106072" flipH="0" flipV="0">
            <a:off x="4015259" y="5087070"/>
            <a:ext cx="486412" cy="48641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标题 1"/>
          <p:cNvSpPr txBox="1"/>
          <p:nvPr/>
        </p:nvSpPr>
        <p:spPr>
          <a:xfrm rot="0" flipH="0" flipV="0">
            <a:off x="2633527" y="933082"/>
            <a:ext cx="1739636" cy="17698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DB4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0" y="6753325"/>
            <a:ext cx="12192000" cy="114300"/>
          </a:xfrm>
          <a:custGeom>
            <a:avLst/>
            <a:gdLst>
              <a:gd name="connsiteX0" fmla="*/ 0 w 12192000"/>
              <a:gd name="connsiteY0" fmla="*/ 0 h 114300"/>
              <a:gd name="connsiteX1" fmla="*/ 12192000 w 12192000"/>
              <a:gd name="connsiteY1" fmla="*/ 0 h 114300"/>
              <a:gd name="connsiteX2" fmla="*/ 12192000 w 12192000"/>
              <a:gd name="connsiteY2" fmla="*/ 114300 h 114300"/>
              <a:gd name="connsiteX3" fmla="*/ 0 w 12192000"/>
              <a:gd name="connsiteY3" fmla="*/ 114300 h 114300"/>
            </a:gdLst>
            <a:rect l="l" t="t" r="r" b="b"/>
            <a:pathLst>
              <a:path w="12192000" h="114300">
                <a:moveTo>
                  <a:pt x="0" y="0"/>
                </a:moveTo>
                <a:lnTo>
                  <a:pt x="12192000" y="0"/>
                </a:lnTo>
                <a:lnTo>
                  <a:pt x="12192000" y="114300"/>
                </a:lnTo>
                <a:lnTo>
                  <a:pt x="0" y="1143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12149" y="1760576"/>
            <a:ext cx="3513745" cy="3897273"/>
          </a:xfrm>
          <a:prstGeom prst="roundRect">
            <a:avLst>
              <a:gd name="adj" fmla="val 5304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dist="0" blurRad="127000" dir="0" sx="102000" sy="102000" kx="0" ky="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905657" y="2278336"/>
            <a:ext cx="3126728" cy="28595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产品页“立即购买”按钮点击率仅15%。
首屏热区点击率超70%，建议调整按钮位置。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905658" y="1863846"/>
            <a:ext cx="3126727" cy="3910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905656" y="1922461"/>
            <a:ext cx="312673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BF9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点击分布与转化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346490" y="1760576"/>
            <a:ext cx="3513745" cy="3897273"/>
          </a:xfrm>
          <a:prstGeom prst="roundRect">
            <a:avLst>
              <a:gd name="adj" fmla="val 5304"/>
            </a:avLst>
          </a:prstGeom>
          <a:solidFill>
            <a:schemeClr val="accent1"/>
          </a:solidFill>
          <a:ln w="12700" cap="sq">
            <a:noFill/>
            <a:miter/>
          </a:ln>
          <a:effectLst>
            <a:outerShdw dist="0" blurRad="127000" dir="0" sx="102000" sy="102000" kx="0" ky="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539998" y="2278336"/>
            <a:ext cx="3126728" cy="28595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用户多从首页进入，平均停留时长3分钟。
内容页停留时长较短，需优化内容质量。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539999" y="1863846"/>
            <a:ext cx="3126727" cy="39104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539997" y="1922461"/>
            <a:ext cx="312673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浏览路径分析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973405" y="1760576"/>
            <a:ext cx="3513745" cy="3897273"/>
          </a:xfrm>
          <a:prstGeom prst="roundRect">
            <a:avLst>
              <a:gd name="adj" fmla="val 5304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dist="0" blurRad="127000" dir="0" sx="102000" sy="102000" kx="0" ky="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8166913" y="2278336"/>
            <a:ext cx="3126728" cy="28595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首次访问用户留存率仅10%，需提升体验。
复访用户留存率20%，需增强用户粘性。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166914" y="1863846"/>
            <a:ext cx="3126727" cy="3910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166912" y="1922461"/>
            <a:ext cx="312673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BF9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用户留存情况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52878" y="33447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66040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热力图分析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3600000" flipH="0" flipV="0">
            <a:off x="223112" y="192641"/>
            <a:ext cx="542811" cy="490877"/>
          </a:xfrm>
          <a:custGeom>
            <a:avLst/>
            <a:gdLst>
              <a:gd name="connsiteX0" fmla="*/ 21644 w 1033846"/>
              <a:gd name="connsiteY0" fmla="*/ 715214 h 934932"/>
              <a:gd name="connsiteX1" fmla="*/ 391157 w 1033846"/>
              <a:gd name="connsiteY1" fmla="*/ 78123 h 934932"/>
              <a:gd name="connsiteX2" fmla="*/ 646030 w 1033846"/>
              <a:gd name="connsiteY2" fmla="*/ 78123 h 934932"/>
              <a:gd name="connsiteX3" fmla="*/ 1015543 w 1033846"/>
              <a:gd name="connsiteY3" fmla="*/ 715214 h 934932"/>
              <a:gd name="connsiteX4" fmla="*/ 888979 w 1033846"/>
              <a:gd name="connsiteY4" fmla="*/ 934932 h 934932"/>
              <a:gd name="connsiteX5" fmla="*/ 148208 w 1033846"/>
              <a:gd name="connsiteY5" fmla="*/ 934932 h 934932"/>
              <a:gd name="connsiteX6" fmla="*/ 21644 w 1033846"/>
              <a:gd name="connsiteY6" fmla="*/ 715214 h 934932"/>
            </a:gdLst>
            <a:rect l="l" t="t" r="r" b="b"/>
            <a:pathLst>
              <a:path w="1033846" h="934932">
                <a:moveTo>
                  <a:pt x="21644" y="715214"/>
                </a:moveTo>
                <a:lnTo>
                  <a:pt x="391157" y="78123"/>
                </a:lnTo>
                <a:cubicBezTo>
                  <a:pt x="391157" y="78123"/>
                  <a:pt x="518594" y="-97652"/>
                  <a:pt x="646030" y="78123"/>
                </a:cubicBezTo>
                <a:lnTo>
                  <a:pt x="1015543" y="715214"/>
                </a:lnTo>
                <a:cubicBezTo>
                  <a:pt x="1015543" y="715214"/>
                  <a:pt x="1104835" y="912960"/>
                  <a:pt x="888979" y="934932"/>
                </a:cubicBezTo>
                <a:lnTo>
                  <a:pt x="148208" y="934932"/>
                </a:lnTo>
                <a:cubicBezTo>
                  <a:pt x="148208" y="934932"/>
                  <a:pt x="-67648" y="912960"/>
                  <a:pt x="21644" y="715214"/>
                </a:cubicBezTo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55000"/>
          </a:blip>
          <a:srcRect l="0" t="0" r="0" b="0"/>
          <a:stretch>
            <a:fillRect/>
          </a:stretch>
        </p:blipFill>
        <p:spPr>
          <a:xfrm rot="0" flipH="0" flipV="0">
            <a:off x="-3577" y="-76504"/>
            <a:ext cx="12199153" cy="70110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3233694" flipH="0" flipV="0">
            <a:off x="-1503797" y="3700752"/>
            <a:ext cx="2371634" cy="2371635"/>
          </a:xfrm>
          <a:prstGeom prst="donut">
            <a:avLst>
              <a:gd name="adj" fmla="val 21922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3500000" flipH="0" flipV="0">
            <a:off x="6672872" y="4342988"/>
            <a:ext cx="6315039" cy="6315039"/>
          </a:xfrm>
          <a:prstGeom prst="donut">
            <a:avLst>
              <a:gd name="adj" fmla="val 28662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300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3233694" flipH="0" flipV="0">
            <a:off x="5847085" y="-2199029"/>
            <a:ext cx="3163092" cy="3163094"/>
          </a:xfrm>
          <a:prstGeom prst="donut">
            <a:avLst>
              <a:gd name="adj" fmla="val 13578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3233694" flipH="0" flipV="0">
            <a:off x="-750888" y="-1858981"/>
            <a:ext cx="2205486" cy="2205487"/>
          </a:xfrm>
          <a:prstGeom prst="donut">
            <a:avLst>
              <a:gd name="adj" fmla="val 21571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1507969" flipH="0" flipV="0">
            <a:off x="3051619" y="-172842"/>
            <a:ext cx="768610" cy="76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20392833" flipH="0" flipV="0">
            <a:off x="3545735" y="469666"/>
            <a:ext cx="421657" cy="42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21106072" flipH="0" flipV="0">
            <a:off x="6505703" y="1486465"/>
            <a:ext cx="486412" cy="48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18390936" flipH="0" flipV="0">
            <a:off x="6948204" y="1732555"/>
            <a:ext cx="266844" cy="2668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标题 1"/>
          <p:cNvSpPr txBox="1"/>
          <p:nvPr/>
        </p:nvSpPr>
        <p:spPr>
          <a:xfrm rot="10800000" flipH="0" flipV="0">
            <a:off x="11111834" y="-176084"/>
            <a:ext cx="458532" cy="1138469"/>
          </a:xfrm>
          <a:custGeom>
            <a:avLst/>
            <a:gdLst>
              <a:gd name="connsiteX0" fmla="*/ 379726 w 458532"/>
              <a:gd name="connsiteY0" fmla="*/ 38625 h 1138469"/>
              <a:gd name="connsiteX1" fmla="*/ 391273 w 458532"/>
              <a:gd name="connsiteY1" fmla="*/ 11310 h 1138469"/>
              <a:gd name="connsiteX2" fmla="*/ 446985 w 458532"/>
              <a:gd name="connsiteY2" fmla="*/ 11310 h 1138469"/>
              <a:gd name="connsiteX3" fmla="*/ 446985 w 458532"/>
              <a:gd name="connsiteY3" fmla="*/ 65940 h 1138469"/>
              <a:gd name="connsiteX4" fmla="*/ 391273 w 458532"/>
              <a:gd name="connsiteY4" fmla="*/ 65940 h 1138469"/>
              <a:gd name="connsiteX5" fmla="*/ 379726 w 458532"/>
              <a:gd name="connsiteY5" fmla="*/ 38625 h 1138469"/>
              <a:gd name="connsiteX6" fmla="*/ 379726 w 458532"/>
              <a:gd name="connsiteY6" fmla="*/ 257179 h 1138469"/>
              <a:gd name="connsiteX7" fmla="*/ 391273 w 458532"/>
              <a:gd name="connsiteY7" fmla="*/ 229864 h 1138469"/>
              <a:gd name="connsiteX8" fmla="*/ 446985 w 458532"/>
              <a:gd name="connsiteY8" fmla="*/ 229864 h 1138469"/>
              <a:gd name="connsiteX9" fmla="*/ 446985 w 458532"/>
              <a:gd name="connsiteY9" fmla="*/ 284494 h 1138469"/>
              <a:gd name="connsiteX10" fmla="*/ 391273 w 458532"/>
              <a:gd name="connsiteY10" fmla="*/ 284494 h 1138469"/>
              <a:gd name="connsiteX11" fmla="*/ 379726 w 458532"/>
              <a:gd name="connsiteY11" fmla="*/ 257179 h 1138469"/>
              <a:gd name="connsiteX12" fmla="*/ 379726 w 458532"/>
              <a:gd name="connsiteY12" fmla="*/ 475728 h 1138469"/>
              <a:gd name="connsiteX13" fmla="*/ 391273 w 458532"/>
              <a:gd name="connsiteY13" fmla="*/ 448418 h 1138469"/>
              <a:gd name="connsiteX14" fmla="*/ 446985 w 458532"/>
              <a:gd name="connsiteY14" fmla="*/ 448418 h 1138469"/>
              <a:gd name="connsiteX15" fmla="*/ 446985 w 458532"/>
              <a:gd name="connsiteY15" fmla="*/ 503048 h 1138469"/>
              <a:gd name="connsiteX16" fmla="*/ 391273 w 458532"/>
              <a:gd name="connsiteY16" fmla="*/ 503048 h 1138469"/>
              <a:gd name="connsiteX17" fmla="*/ 379726 w 458532"/>
              <a:gd name="connsiteY17" fmla="*/ 475728 h 1138469"/>
              <a:gd name="connsiteX18" fmla="*/ 379726 w 458532"/>
              <a:gd name="connsiteY18" fmla="*/ 662736 h 1138469"/>
              <a:gd name="connsiteX19" fmla="*/ 391273 w 458532"/>
              <a:gd name="connsiteY19" fmla="*/ 635421 h 1138469"/>
              <a:gd name="connsiteX20" fmla="*/ 446985 w 458532"/>
              <a:gd name="connsiteY20" fmla="*/ 635421 h 1138469"/>
              <a:gd name="connsiteX21" fmla="*/ 446985 w 458532"/>
              <a:gd name="connsiteY21" fmla="*/ 690051 h 1138469"/>
              <a:gd name="connsiteX22" fmla="*/ 391273 w 458532"/>
              <a:gd name="connsiteY22" fmla="*/ 690051 h 1138469"/>
              <a:gd name="connsiteX23" fmla="*/ 379726 w 458532"/>
              <a:gd name="connsiteY23" fmla="*/ 662736 h 1138469"/>
              <a:gd name="connsiteX24" fmla="*/ 379726 w 458532"/>
              <a:gd name="connsiteY24" fmla="*/ 881290 h 1138469"/>
              <a:gd name="connsiteX25" fmla="*/ 391273 w 458532"/>
              <a:gd name="connsiteY25" fmla="*/ 853975 h 1138469"/>
              <a:gd name="connsiteX26" fmla="*/ 446985 w 458532"/>
              <a:gd name="connsiteY26" fmla="*/ 853975 h 1138469"/>
              <a:gd name="connsiteX27" fmla="*/ 446985 w 458532"/>
              <a:gd name="connsiteY27" fmla="*/ 908605 h 1138469"/>
              <a:gd name="connsiteX28" fmla="*/ 391273 w 458532"/>
              <a:gd name="connsiteY28" fmla="*/ 908605 h 1138469"/>
              <a:gd name="connsiteX29" fmla="*/ 379726 w 458532"/>
              <a:gd name="connsiteY29" fmla="*/ 881290 h 1138469"/>
              <a:gd name="connsiteX30" fmla="*/ 379726 w 458532"/>
              <a:gd name="connsiteY30" fmla="*/ 1099839 h 1138469"/>
              <a:gd name="connsiteX31" fmla="*/ 391273 w 458532"/>
              <a:gd name="connsiteY31" fmla="*/ 1072529 h 1138469"/>
              <a:gd name="connsiteX32" fmla="*/ 446985 w 458532"/>
              <a:gd name="connsiteY32" fmla="*/ 1072529 h 1138469"/>
              <a:gd name="connsiteX33" fmla="*/ 446985 w 458532"/>
              <a:gd name="connsiteY33" fmla="*/ 1127159 h 1138469"/>
              <a:gd name="connsiteX34" fmla="*/ 391273 w 458532"/>
              <a:gd name="connsiteY34" fmla="*/ 1127159 h 1138469"/>
              <a:gd name="connsiteX35" fmla="*/ 379726 w 458532"/>
              <a:gd name="connsiteY35" fmla="*/ 1099839 h 1138469"/>
              <a:gd name="connsiteX36" fmla="*/ 189869 w 458532"/>
              <a:gd name="connsiteY36" fmla="*/ 38625 h 1138469"/>
              <a:gd name="connsiteX37" fmla="*/ 201416 w 458532"/>
              <a:gd name="connsiteY37" fmla="*/ 11310 h 1138469"/>
              <a:gd name="connsiteX38" fmla="*/ 257128 w 458532"/>
              <a:gd name="connsiteY38" fmla="*/ 11310 h 1138469"/>
              <a:gd name="connsiteX39" fmla="*/ 257128 w 458532"/>
              <a:gd name="connsiteY39" fmla="*/ 65940 h 1138469"/>
              <a:gd name="connsiteX40" fmla="*/ 201416 w 458532"/>
              <a:gd name="connsiteY40" fmla="*/ 65940 h 1138469"/>
              <a:gd name="connsiteX41" fmla="*/ 189869 w 458532"/>
              <a:gd name="connsiteY41" fmla="*/ 38625 h 1138469"/>
              <a:gd name="connsiteX42" fmla="*/ 189869 w 458532"/>
              <a:gd name="connsiteY42" fmla="*/ 257179 h 1138469"/>
              <a:gd name="connsiteX43" fmla="*/ 201416 w 458532"/>
              <a:gd name="connsiteY43" fmla="*/ 229864 h 1138469"/>
              <a:gd name="connsiteX44" fmla="*/ 257128 w 458532"/>
              <a:gd name="connsiteY44" fmla="*/ 229864 h 1138469"/>
              <a:gd name="connsiteX45" fmla="*/ 257128 w 458532"/>
              <a:gd name="connsiteY45" fmla="*/ 284494 h 1138469"/>
              <a:gd name="connsiteX46" fmla="*/ 201416 w 458532"/>
              <a:gd name="connsiteY46" fmla="*/ 284494 h 1138469"/>
              <a:gd name="connsiteX47" fmla="*/ 189869 w 458532"/>
              <a:gd name="connsiteY47" fmla="*/ 257179 h 1138469"/>
              <a:gd name="connsiteX48" fmla="*/ 189869 w 458532"/>
              <a:gd name="connsiteY48" fmla="*/ 475728 h 1138469"/>
              <a:gd name="connsiteX49" fmla="*/ 201416 w 458532"/>
              <a:gd name="connsiteY49" fmla="*/ 448418 h 1138469"/>
              <a:gd name="connsiteX50" fmla="*/ 257128 w 458532"/>
              <a:gd name="connsiteY50" fmla="*/ 448418 h 1138469"/>
              <a:gd name="connsiteX51" fmla="*/ 257128 w 458532"/>
              <a:gd name="connsiteY51" fmla="*/ 503048 h 1138469"/>
              <a:gd name="connsiteX52" fmla="*/ 201416 w 458532"/>
              <a:gd name="connsiteY52" fmla="*/ 503048 h 1138469"/>
              <a:gd name="connsiteX53" fmla="*/ 189869 w 458532"/>
              <a:gd name="connsiteY53" fmla="*/ 475728 h 1138469"/>
              <a:gd name="connsiteX54" fmla="*/ 189869 w 458532"/>
              <a:gd name="connsiteY54" fmla="*/ 662736 h 1138469"/>
              <a:gd name="connsiteX55" fmla="*/ 201416 w 458532"/>
              <a:gd name="connsiteY55" fmla="*/ 635421 h 1138469"/>
              <a:gd name="connsiteX56" fmla="*/ 257128 w 458532"/>
              <a:gd name="connsiteY56" fmla="*/ 635421 h 1138469"/>
              <a:gd name="connsiteX57" fmla="*/ 257128 w 458532"/>
              <a:gd name="connsiteY57" fmla="*/ 690051 h 1138469"/>
              <a:gd name="connsiteX58" fmla="*/ 201416 w 458532"/>
              <a:gd name="connsiteY58" fmla="*/ 690051 h 1138469"/>
              <a:gd name="connsiteX59" fmla="*/ 189869 w 458532"/>
              <a:gd name="connsiteY59" fmla="*/ 662736 h 1138469"/>
              <a:gd name="connsiteX60" fmla="*/ 189869 w 458532"/>
              <a:gd name="connsiteY60" fmla="*/ 881290 h 1138469"/>
              <a:gd name="connsiteX61" fmla="*/ 201416 w 458532"/>
              <a:gd name="connsiteY61" fmla="*/ 853975 h 1138469"/>
              <a:gd name="connsiteX62" fmla="*/ 257128 w 458532"/>
              <a:gd name="connsiteY62" fmla="*/ 853975 h 1138469"/>
              <a:gd name="connsiteX63" fmla="*/ 257128 w 458532"/>
              <a:gd name="connsiteY63" fmla="*/ 908605 h 1138469"/>
              <a:gd name="connsiteX64" fmla="*/ 201416 w 458532"/>
              <a:gd name="connsiteY64" fmla="*/ 908605 h 1138469"/>
              <a:gd name="connsiteX65" fmla="*/ 189869 w 458532"/>
              <a:gd name="connsiteY65" fmla="*/ 881290 h 1138469"/>
              <a:gd name="connsiteX66" fmla="*/ 189869 w 458532"/>
              <a:gd name="connsiteY66" fmla="*/ 1099839 h 1138469"/>
              <a:gd name="connsiteX67" fmla="*/ 201416 w 458532"/>
              <a:gd name="connsiteY67" fmla="*/ 1072529 h 1138469"/>
              <a:gd name="connsiteX68" fmla="*/ 257128 w 458532"/>
              <a:gd name="connsiteY68" fmla="*/ 1072529 h 1138469"/>
              <a:gd name="connsiteX69" fmla="*/ 257128 w 458532"/>
              <a:gd name="connsiteY69" fmla="*/ 1127159 h 1138469"/>
              <a:gd name="connsiteX70" fmla="*/ 201416 w 458532"/>
              <a:gd name="connsiteY70" fmla="*/ 1127159 h 1138469"/>
              <a:gd name="connsiteX71" fmla="*/ 189869 w 458532"/>
              <a:gd name="connsiteY71" fmla="*/ 1099839 h 1138469"/>
              <a:gd name="connsiteX72" fmla="*/ 8 w 458532"/>
              <a:gd name="connsiteY72" fmla="*/ 38621 h 1138469"/>
              <a:gd name="connsiteX73" fmla="*/ 11547 w 458532"/>
              <a:gd name="connsiteY73" fmla="*/ 11310 h 1138469"/>
              <a:gd name="connsiteX74" fmla="*/ 39410 w 458532"/>
              <a:gd name="connsiteY74" fmla="*/ 0 h 1138469"/>
              <a:gd name="connsiteX75" fmla="*/ 39414 w 458532"/>
              <a:gd name="connsiteY75" fmla="*/ 2 h 1138469"/>
              <a:gd name="connsiteX76" fmla="*/ 39419 w 458532"/>
              <a:gd name="connsiteY76" fmla="*/ 0 h 1138469"/>
              <a:gd name="connsiteX77" fmla="*/ 51945 w 458532"/>
              <a:gd name="connsiteY77" fmla="*/ 5087 h 1138469"/>
              <a:gd name="connsiteX78" fmla="*/ 67281 w 458532"/>
              <a:gd name="connsiteY78" fmla="*/ 11310 h 1138469"/>
              <a:gd name="connsiteX79" fmla="*/ 67281 w 458532"/>
              <a:gd name="connsiteY79" fmla="*/ 65940 h 1138469"/>
              <a:gd name="connsiteX80" fmla="*/ 39418 w 458532"/>
              <a:gd name="connsiteY80" fmla="*/ 77259 h 1138469"/>
              <a:gd name="connsiteX81" fmla="*/ 39415 w 458532"/>
              <a:gd name="connsiteY81" fmla="*/ 77258 h 1138469"/>
              <a:gd name="connsiteX82" fmla="*/ 39412 w 458532"/>
              <a:gd name="connsiteY82" fmla="*/ 77259 h 1138469"/>
              <a:gd name="connsiteX83" fmla="*/ 11547 w 458532"/>
              <a:gd name="connsiteY83" fmla="*/ 65940 h 1138469"/>
              <a:gd name="connsiteX84" fmla="*/ 10 w 458532"/>
              <a:gd name="connsiteY84" fmla="*/ 38625 h 1138469"/>
              <a:gd name="connsiteX85" fmla="*/ 10 w 458532"/>
              <a:gd name="connsiteY85" fmla="*/ 38625 h 1138469"/>
              <a:gd name="connsiteX86" fmla="*/ 8 w 458532"/>
              <a:gd name="connsiteY86" fmla="*/ 662732 h 1138469"/>
              <a:gd name="connsiteX87" fmla="*/ 11547 w 458532"/>
              <a:gd name="connsiteY87" fmla="*/ 635421 h 1138469"/>
              <a:gd name="connsiteX88" fmla="*/ 39410 w 458532"/>
              <a:gd name="connsiteY88" fmla="*/ 624111 h 1138469"/>
              <a:gd name="connsiteX89" fmla="*/ 39414 w 458532"/>
              <a:gd name="connsiteY89" fmla="*/ 624113 h 1138469"/>
              <a:gd name="connsiteX90" fmla="*/ 39418 w 458532"/>
              <a:gd name="connsiteY90" fmla="*/ 624111 h 1138469"/>
              <a:gd name="connsiteX91" fmla="*/ 51945 w 458532"/>
              <a:gd name="connsiteY91" fmla="*/ 629198 h 1138469"/>
              <a:gd name="connsiteX92" fmla="*/ 67281 w 458532"/>
              <a:gd name="connsiteY92" fmla="*/ 635421 h 1138469"/>
              <a:gd name="connsiteX93" fmla="*/ 67281 w 458532"/>
              <a:gd name="connsiteY93" fmla="*/ 690051 h 1138469"/>
              <a:gd name="connsiteX94" fmla="*/ 39418 w 458532"/>
              <a:gd name="connsiteY94" fmla="*/ 701370 h 1138469"/>
              <a:gd name="connsiteX95" fmla="*/ 39415 w 458532"/>
              <a:gd name="connsiteY95" fmla="*/ 701369 h 1138469"/>
              <a:gd name="connsiteX96" fmla="*/ 39412 w 458532"/>
              <a:gd name="connsiteY96" fmla="*/ 701370 h 1138469"/>
              <a:gd name="connsiteX97" fmla="*/ 11547 w 458532"/>
              <a:gd name="connsiteY97" fmla="*/ 690051 h 1138469"/>
              <a:gd name="connsiteX98" fmla="*/ 10 w 458532"/>
              <a:gd name="connsiteY98" fmla="*/ 662736 h 1138469"/>
              <a:gd name="connsiteX99" fmla="*/ 10 w 458532"/>
              <a:gd name="connsiteY99" fmla="*/ 662736 h 1138469"/>
              <a:gd name="connsiteX100" fmla="*/ 0 w 458532"/>
              <a:gd name="connsiteY100" fmla="*/ 257179 h 1138469"/>
              <a:gd name="connsiteX101" fmla="*/ 11547 w 458532"/>
              <a:gd name="connsiteY101" fmla="*/ 229864 h 1138469"/>
              <a:gd name="connsiteX102" fmla="*/ 39407 w 458532"/>
              <a:gd name="connsiteY102" fmla="*/ 218545 h 1138469"/>
              <a:gd name="connsiteX103" fmla="*/ 39408 w 458532"/>
              <a:gd name="connsiteY103" fmla="*/ 218545 h 1138469"/>
              <a:gd name="connsiteX104" fmla="*/ 39410 w 458532"/>
              <a:gd name="connsiteY104" fmla="*/ 218545 h 1138469"/>
              <a:gd name="connsiteX105" fmla="*/ 67281 w 458532"/>
              <a:gd name="connsiteY105" fmla="*/ 229864 h 1138469"/>
              <a:gd name="connsiteX106" fmla="*/ 67281 w 458532"/>
              <a:gd name="connsiteY106" fmla="*/ 284494 h 1138469"/>
              <a:gd name="connsiteX107" fmla="*/ 39418 w 458532"/>
              <a:gd name="connsiteY107" fmla="*/ 295812 h 1138469"/>
              <a:gd name="connsiteX108" fmla="*/ 39415 w 458532"/>
              <a:gd name="connsiteY108" fmla="*/ 295811 h 1138469"/>
              <a:gd name="connsiteX109" fmla="*/ 39411 w 458532"/>
              <a:gd name="connsiteY109" fmla="*/ 295812 h 1138469"/>
              <a:gd name="connsiteX110" fmla="*/ 11547 w 458532"/>
              <a:gd name="connsiteY110" fmla="*/ 284494 h 1138469"/>
              <a:gd name="connsiteX111" fmla="*/ 0 w 458532"/>
              <a:gd name="connsiteY111" fmla="*/ 257179 h 1138469"/>
              <a:gd name="connsiteX112" fmla="*/ 0 w 458532"/>
              <a:gd name="connsiteY112" fmla="*/ 475728 h 1138469"/>
              <a:gd name="connsiteX113" fmla="*/ 11547 w 458532"/>
              <a:gd name="connsiteY113" fmla="*/ 448418 h 1138469"/>
              <a:gd name="connsiteX114" fmla="*/ 39407 w 458532"/>
              <a:gd name="connsiteY114" fmla="*/ 437099 h 1138469"/>
              <a:gd name="connsiteX115" fmla="*/ 39408 w 458532"/>
              <a:gd name="connsiteY115" fmla="*/ 437099 h 1138469"/>
              <a:gd name="connsiteX116" fmla="*/ 39410 w 458532"/>
              <a:gd name="connsiteY116" fmla="*/ 437099 h 1138469"/>
              <a:gd name="connsiteX117" fmla="*/ 67281 w 458532"/>
              <a:gd name="connsiteY117" fmla="*/ 448418 h 1138469"/>
              <a:gd name="connsiteX118" fmla="*/ 67281 w 458532"/>
              <a:gd name="connsiteY118" fmla="*/ 503048 h 1138469"/>
              <a:gd name="connsiteX119" fmla="*/ 39418 w 458532"/>
              <a:gd name="connsiteY119" fmla="*/ 514358 h 1138469"/>
              <a:gd name="connsiteX120" fmla="*/ 39415 w 458532"/>
              <a:gd name="connsiteY120" fmla="*/ 514357 h 1138469"/>
              <a:gd name="connsiteX121" fmla="*/ 39411 w 458532"/>
              <a:gd name="connsiteY121" fmla="*/ 514358 h 1138469"/>
              <a:gd name="connsiteX122" fmla="*/ 11547 w 458532"/>
              <a:gd name="connsiteY122" fmla="*/ 503048 h 1138469"/>
              <a:gd name="connsiteX123" fmla="*/ 0 w 458532"/>
              <a:gd name="connsiteY123" fmla="*/ 475728 h 1138469"/>
              <a:gd name="connsiteX124" fmla="*/ 0 w 458532"/>
              <a:gd name="connsiteY124" fmla="*/ 881290 h 1138469"/>
              <a:gd name="connsiteX125" fmla="*/ 11547 w 458532"/>
              <a:gd name="connsiteY125" fmla="*/ 853975 h 1138469"/>
              <a:gd name="connsiteX126" fmla="*/ 39407 w 458532"/>
              <a:gd name="connsiteY126" fmla="*/ 842656 h 1138469"/>
              <a:gd name="connsiteX127" fmla="*/ 39408 w 458532"/>
              <a:gd name="connsiteY127" fmla="*/ 842656 h 1138469"/>
              <a:gd name="connsiteX128" fmla="*/ 39410 w 458532"/>
              <a:gd name="connsiteY128" fmla="*/ 842656 h 1138469"/>
              <a:gd name="connsiteX129" fmla="*/ 67281 w 458532"/>
              <a:gd name="connsiteY129" fmla="*/ 853975 h 1138469"/>
              <a:gd name="connsiteX130" fmla="*/ 67281 w 458532"/>
              <a:gd name="connsiteY130" fmla="*/ 908605 h 1138469"/>
              <a:gd name="connsiteX131" fmla="*/ 39418 w 458532"/>
              <a:gd name="connsiteY131" fmla="*/ 919923 h 1138469"/>
              <a:gd name="connsiteX132" fmla="*/ 39415 w 458532"/>
              <a:gd name="connsiteY132" fmla="*/ 919922 h 1138469"/>
              <a:gd name="connsiteX133" fmla="*/ 39411 w 458532"/>
              <a:gd name="connsiteY133" fmla="*/ 919923 h 1138469"/>
              <a:gd name="connsiteX134" fmla="*/ 11547 w 458532"/>
              <a:gd name="connsiteY134" fmla="*/ 908605 h 1138469"/>
              <a:gd name="connsiteX135" fmla="*/ 0 w 458532"/>
              <a:gd name="connsiteY135" fmla="*/ 881290 h 1138469"/>
              <a:gd name="connsiteX136" fmla="*/ 0 w 458532"/>
              <a:gd name="connsiteY136" fmla="*/ 1099839 h 1138469"/>
              <a:gd name="connsiteX137" fmla="*/ 11547 w 458532"/>
              <a:gd name="connsiteY137" fmla="*/ 1072529 h 1138469"/>
              <a:gd name="connsiteX138" fmla="*/ 39407 w 458532"/>
              <a:gd name="connsiteY138" fmla="*/ 1061210 h 1138469"/>
              <a:gd name="connsiteX139" fmla="*/ 39408 w 458532"/>
              <a:gd name="connsiteY139" fmla="*/ 1061210 h 1138469"/>
              <a:gd name="connsiteX140" fmla="*/ 39410 w 458532"/>
              <a:gd name="connsiteY140" fmla="*/ 1061210 h 1138469"/>
              <a:gd name="connsiteX141" fmla="*/ 67281 w 458532"/>
              <a:gd name="connsiteY141" fmla="*/ 1072529 h 1138469"/>
              <a:gd name="connsiteX142" fmla="*/ 67281 w 458532"/>
              <a:gd name="connsiteY142" fmla="*/ 1127159 h 1138469"/>
              <a:gd name="connsiteX143" fmla="*/ 39418 w 458532"/>
              <a:gd name="connsiteY143" fmla="*/ 1138469 h 1138469"/>
              <a:gd name="connsiteX144" fmla="*/ 39415 w 458532"/>
              <a:gd name="connsiteY144" fmla="*/ 1138468 h 1138469"/>
              <a:gd name="connsiteX145" fmla="*/ 39411 w 458532"/>
              <a:gd name="connsiteY145" fmla="*/ 1138469 h 1138469"/>
              <a:gd name="connsiteX146" fmla="*/ 11547 w 458532"/>
              <a:gd name="connsiteY146" fmla="*/ 1127159 h 1138469"/>
              <a:gd name="connsiteX147" fmla="*/ 0 w 458532"/>
              <a:gd name="connsiteY147" fmla="*/ 1099839 h 1138469"/>
            </a:gdLst>
            <a:rect l="l" t="t" r="r" b="b"/>
            <a:pathLst>
              <a:path w="458532" h="1138469">
                <a:moveTo>
                  <a:pt x="379726" y="38625"/>
                </a:moveTo>
                <a:cubicBezTo>
                  <a:pt x="379726" y="28738"/>
                  <a:pt x="383575" y="18850"/>
                  <a:pt x="391273" y="11310"/>
                </a:cubicBezTo>
                <a:cubicBezTo>
                  <a:pt x="406658" y="-3770"/>
                  <a:pt x="431611" y="-3770"/>
                  <a:pt x="446985" y="11310"/>
                </a:cubicBezTo>
                <a:cubicBezTo>
                  <a:pt x="462381" y="26402"/>
                  <a:pt x="462381" y="50860"/>
                  <a:pt x="446985" y="65940"/>
                </a:cubicBezTo>
                <a:cubicBezTo>
                  <a:pt x="431611" y="81032"/>
                  <a:pt x="406669" y="81032"/>
                  <a:pt x="391273" y="65940"/>
                </a:cubicBezTo>
                <a:cubicBezTo>
                  <a:pt x="383575" y="58400"/>
                  <a:pt x="379726" y="48513"/>
                  <a:pt x="379726" y="38625"/>
                </a:cubicBezTo>
                <a:close/>
                <a:moveTo>
                  <a:pt x="379726" y="257179"/>
                </a:moveTo>
                <a:cubicBezTo>
                  <a:pt x="379726" y="247291"/>
                  <a:pt x="383575" y="237404"/>
                  <a:pt x="391273" y="229864"/>
                </a:cubicBezTo>
                <a:cubicBezTo>
                  <a:pt x="406658" y="214772"/>
                  <a:pt x="431611" y="214772"/>
                  <a:pt x="446985" y="229864"/>
                </a:cubicBezTo>
                <a:cubicBezTo>
                  <a:pt x="462381" y="244944"/>
                  <a:pt x="462381" y="269413"/>
                  <a:pt x="446985" y="284494"/>
                </a:cubicBezTo>
                <a:cubicBezTo>
                  <a:pt x="431611" y="299585"/>
                  <a:pt x="406669" y="299585"/>
                  <a:pt x="391273" y="284494"/>
                </a:cubicBezTo>
                <a:cubicBezTo>
                  <a:pt x="383575" y="276953"/>
                  <a:pt x="379726" y="267066"/>
                  <a:pt x="379726" y="257179"/>
                </a:cubicBezTo>
                <a:close/>
                <a:moveTo>
                  <a:pt x="379726" y="475728"/>
                </a:moveTo>
                <a:cubicBezTo>
                  <a:pt x="379726" y="465842"/>
                  <a:pt x="383575" y="455958"/>
                  <a:pt x="391273" y="448418"/>
                </a:cubicBezTo>
                <a:cubicBezTo>
                  <a:pt x="406658" y="433326"/>
                  <a:pt x="431611" y="433326"/>
                  <a:pt x="446985" y="448418"/>
                </a:cubicBezTo>
                <a:cubicBezTo>
                  <a:pt x="462381" y="463498"/>
                  <a:pt x="462381" y="487967"/>
                  <a:pt x="446985" y="503048"/>
                </a:cubicBezTo>
                <a:cubicBezTo>
                  <a:pt x="431611" y="518128"/>
                  <a:pt x="406669" y="518128"/>
                  <a:pt x="391273" y="503048"/>
                </a:cubicBezTo>
                <a:cubicBezTo>
                  <a:pt x="383575" y="495502"/>
                  <a:pt x="379726" y="485614"/>
                  <a:pt x="379726" y="475728"/>
                </a:cubicBezTo>
                <a:close/>
                <a:moveTo>
                  <a:pt x="379726" y="662736"/>
                </a:moveTo>
                <a:cubicBezTo>
                  <a:pt x="379726" y="652849"/>
                  <a:pt x="383575" y="642961"/>
                  <a:pt x="391273" y="635421"/>
                </a:cubicBezTo>
                <a:cubicBezTo>
                  <a:pt x="406658" y="620341"/>
                  <a:pt x="431611" y="620341"/>
                  <a:pt x="446985" y="635421"/>
                </a:cubicBezTo>
                <a:cubicBezTo>
                  <a:pt x="462381" y="650513"/>
                  <a:pt x="462381" y="674971"/>
                  <a:pt x="446985" y="690051"/>
                </a:cubicBezTo>
                <a:cubicBezTo>
                  <a:pt x="431611" y="705143"/>
                  <a:pt x="406669" y="705143"/>
                  <a:pt x="391273" y="690051"/>
                </a:cubicBezTo>
                <a:cubicBezTo>
                  <a:pt x="383575" y="682511"/>
                  <a:pt x="379726" y="672624"/>
                  <a:pt x="379726" y="662736"/>
                </a:cubicBezTo>
                <a:close/>
                <a:moveTo>
                  <a:pt x="379726" y="881290"/>
                </a:moveTo>
                <a:cubicBezTo>
                  <a:pt x="379726" y="871402"/>
                  <a:pt x="383575" y="861515"/>
                  <a:pt x="391273" y="853975"/>
                </a:cubicBezTo>
                <a:cubicBezTo>
                  <a:pt x="406658" y="838883"/>
                  <a:pt x="431611" y="838883"/>
                  <a:pt x="446985" y="853975"/>
                </a:cubicBezTo>
                <a:cubicBezTo>
                  <a:pt x="462381" y="869055"/>
                  <a:pt x="462381" y="893524"/>
                  <a:pt x="446985" y="908605"/>
                </a:cubicBezTo>
                <a:cubicBezTo>
                  <a:pt x="431611" y="923696"/>
                  <a:pt x="406669" y="923696"/>
                  <a:pt x="391273" y="908605"/>
                </a:cubicBezTo>
                <a:cubicBezTo>
                  <a:pt x="383575" y="901064"/>
                  <a:pt x="379726" y="891177"/>
                  <a:pt x="379726" y="881290"/>
                </a:cubicBezTo>
                <a:close/>
                <a:moveTo>
                  <a:pt x="379726" y="1099839"/>
                </a:moveTo>
                <a:cubicBezTo>
                  <a:pt x="379726" y="1089953"/>
                  <a:pt x="383575" y="1080069"/>
                  <a:pt x="391273" y="1072529"/>
                </a:cubicBezTo>
                <a:cubicBezTo>
                  <a:pt x="406658" y="1057437"/>
                  <a:pt x="431611" y="1057437"/>
                  <a:pt x="446985" y="1072529"/>
                </a:cubicBezTo>
                <a:cubicBezTo>
                  <a:pt x="462381" y="1087609"/>
                  <a:pt x="462381" y="1112078"/>
                  <a:pt x="446985" y="1127159"/>
                </a:cubicBezTo>
                <a:cubicBezTo>
                  <a:pt x="431611" y="1142239"/>
                  <a:pt x="406669" y="1142239"/>
                  <a:pt x="391273" y="1127159"/>
                </a:cubicBezTo>
                <a:cubicBezTo>
                  <a:pt x="383575" y="1119613"/>
                  <a:pt x="379726" y="1109725"/>
                  <a:pt x="379726" y="1099839"/>
                </a:cubicBezTo>
                <a:close/>
                <a:moveTo>
                  <a:pt x="189869" y="38625"/>
                </a:moveTo>
                <a:cubicBezTo>
                  <a:pt x="189869" y="28738"/>
                  <a:pt x="193718" y="18850"/>
                  <a:pt x="201416" y="11310"/>
                </a:cubicBezTo>
                <a:cubicBezTo>
                  <a:pt x="216801" y="-3770"/>
                  <a:pt x="241754" y="-3770"/>
                  <a:pt x="257128" y="11310"/>
                </a:cubicBezTo>
                <a:cubicBezTo>
                  <a:pt x="272524" y="26402"/>
                  <a:pt x="272524" y="50860"/>
                  <a:pt x="257128" y="65940"/>
                </a:cubicBezTo>
                <a:cubicBezTo>
                  <a:pt x="241754" y="81032"/>
                  <a:pt x="216812" y="81032"/>
                  <a:pt x="201416" y="65940"/>
                </a:cubicBezTo>
                <a:cubicBezTo>
                  <a:pt x="193718" y="58400"/>
                  <a:pt x="189869" y="48513"/>
                  <a:pt x="189869" y="38625"/>
                </a:cubicBezTo>
                <a:close/>
                <a:moveTo>
                  <a:pt x="189869" y="257179"/>
                </a:moveTo>
                <a:cubicBezTo>
                  <a:pt x="189869" y="247291"/>
                  <a:pt x="193718" y="237404"/>
                  <a:pt x="201416" y="229864"/>
                </a:cubicBezTo>
                <a:cubicBezTo>
                  <a:pt x="216801" y="214772"/>
                  <a:pt x="241754" y="214772"/>
                  <a:pt x="257128" y="229864"/>
                </a:cubicBezTo>
                <a:cubicBezTo>
                  <a:pt x="272524" y="244944"/>
                  <a:pt x="272524" y="269413"/>
                  <a:pt x="257128" y="284494"/>
                </a:cubicBezTo>
                <a:cubicBezTo>
                  <a:pt x="241754" y="299585"/>
                  <a:pt x="216812" y="299585"/>
                  <a:pt x="201416" y="284494"/>
                </a:cubicBezTo>
                <a:cubicBezTo>
                  <a:pt x="193718" y="276953"/>
                  <a:pt x="189869" y="267066"/>
                  <a:pt x="189869" y="257179"/>
                </a:cubicBezTo>
                <a:close/>
                <a:moveTo>
                  <a:pt x="189869" y="475728"/>
                </a:moveTo>
                <a:cubicBezTo>
                  <a:pt x="189869" y="465842"/>
                  <a:pt x="193718" y="455958"/>
                  <a:pt x="201416" y="448418"/>
                </a:cubicBezTo>
                <a:cubicBezTo>
                  <a:pt x="216801" y="433326"/>
                  <a:pt x="241754" y="433326"/>
                  <a:pt x="257128" y="448418"/>
                </a:cubicBezTo>
                <a:cubicBezTo>
                  <a:pt x="272524" y="463498"/>
                  <a:pt x="272524" y="487967"/>
                  <a:pt x="257128" y="503048"/>
                </a:cubicBezTo>
                <a:cubicBezTo>
                  <a:pt x="241754" y="518128"/>
                  <a:pt x="216812" y="518128"/>
                  <a:pt x="201416" y="503048"/>
                </a:cubicBezTo>
                <a:cubicBezTo>
                  <a:pt x="193718" y="495502"/>
                  <a:pt x="189869" y="485614"/>
                  <a:pt x="189869" y="475728"/>
                </a:cubicBezTo>
                <a:close/>
                <a:moveTo>
                  <a:pt x="189869" y="662736"/>
                </a:moveTo>
                <a:cubicBezTo>
                  <a:pt x="189869" y="652849"/>
                  <a:pt x="193718" y="642961"/>
                  <a:pt x="201416" y="635421"/>
                </a:cubicBezTo>
                <a:cubicBezTo>
                  <a:pt x="216801" y="620341"/>
                  <a:pt x="241754" y="620341"/>
                  <a:pt x="257128" y="635421"/>
                </a:cubicBezTo>
                <a:cubicBezTo>
                  <a:pt x="272524" y="650513"/>
                  <a:pt x="272524" y="674971"/>
                  <a:pt x="257128" y="690051"/>
                </a:cubicBezTo>
                <a:cubicBezTo>
                  <a:pt x="241754" y="705143"/>
                  <a:pt x="216812" y="705143"/>
                  <a:pt x="201416" y="690051"/>
                </a:cubicBezTo>
                <a:cubicBezTo>
                  <a:pt x="193718" y="682511"/>
                  <a:pt x="189869" y="672624"/>
                  <a:pt x="189869" y="662736"/>
                </a:cubicBezTo>
                <a:close/>
                <a:moveTo>
                  <a:pt x="189869" y="881290"/>
                </a:moveTo>
                <a:cubicBezTo>
                  <a:pt x="189869" y="871402"/>
                  <a:pt x="193718" y="861515"/>
                  <a:pt x="201416" y="853975"/>
                </a:cubicBezTo>
                <a:cubicBezTo>
                  <a:pt x="216801" y="838883"/>
                  <a:pt x="241754" y="838883"/>
                  <a:pt x="257128" y="853975"/>
                </a:cubicBezTo>
                <a:cubicBezTo>
                  <a:pt x="272524" y="869055"/>
                  <a:pt x="272524" y="893524"/>
                  <a:pt x="257128" y="908605"/>
                </a:cubicBezTo>
                <a:cubicBezTo>
                  <a:pt x="241754" y="923696"/>
                  <a:pt x="216812" y="923696"/>
                  <a:pt x="201416" y="908605"/>
                </a:cubicBezTo>
                <a:cubicBezTo>
                  <a:pt x="193718" y="901064"/>
                  <a:pt x="189869" y="891177"/>
                  <a:pt x="189869" y="881290"/>
                </a:cubicBezTo>
                <a:close/>
                <a:moveTo>
                  <a:pt x="189869" y="1099839"/>
                </a:moveTo>
                <a:cubicBezTo>
                  <a:pt x="189869" y="1089953"/>
                  <a:pt x="193718" y="1080069"/>
                  <a:pt x="201416" y="1072529"/>
                </a:cubicBezTo>
                <a:cubicBezTo>
                  <a:pt x="216801" y="1057437"/>
                  <a:pt x="241754" y="1057437"/>
                  <a:pt x="257128" y="1072529"/>
                </a:cubicBezTo>
                <a:cubicBezTo>
                  <a:pt x="272524" y="1087609"/>
                  <a:pt x="272524" y="1112078"/>
                  <a:pt x="257128" y="1127159"/>
                </a:cubicBezTo>
                <a:cubicBezTo>
                  <a:pt x="241754" y="1142239"/>
                  <a:pt x="216812" y="1142239"/>
                  <a:pt x="201416" y="1127159"/>
                </a:cubicBezTo>
                <a:cubicBezTo>
                  <a:pt x="193718" y="1119613"/>
                  <a:pt x="189869" y="1109725"/>
                  <a:pt x="189869" y="1099839"/>
                </a:cubicBezTo>
                <a:close/>
                <a:moveTo>
                  <a:pt x="8" y="38621"/>
                </a:moveTo>
                <a:cubicBezTo>
                  <a:pt x="8" y="28735"/>
                  <a:pt x="3855" y="18850"/>
                  <a:pt x="11547" y="11310"/>
                </a:cubicBezTo>
                <a:cubicBezTo>
                  <a:pt x="19239" y="3770"/>
                  <a:pt x="29324" y="0"/>
                  <a:pt x="39410" y="0"/>
                </a:cubicBezTo>
                <a:lnTo>
                  <a:pt x="39414" y="2"/>
                </a:lnTo>
                <a:lnTo>
                  <a:pt x="39419" y="0"/>
                </a:lnTo>
                <a:lnTo>
                  <a:pt x="51945" y="5087"/>
                </a:lnTo>
                <a:lnTo>
                  <a:pt x="67281" y="11310"/>
                </a:lnTo>
                <a:cubicBezTo>
                  <a:pt x="82677" y="26402"/>
                  <a:pt x="82677" y="50849"/>
                  <a:pt x="67281" y="65940"/>
                </a:cubicBezTo>
                <a:cubicBezTo>
                  <a:pt x="59588" y="73486"/>
                  <a:pt x="49504" y="77259"/>
                  <a:pt x="39418" y="77259"/>
                </a:cubicBezTo>
                <a:lnTo>
                  <a:pt x="39415" y="77258"/>
                </a:lnTo>
                <a:lnTo>
                  <a:pt x="39412" y="77259"/>
                </a:lnTo>
                <a:cubicBezTo>
                  <a:pt x="29330" y="77259"/>
                  <a:pt x="19245" y="73486"/>
                  <a:pt x="11547" y="65940"/>
                </a:cubicBezTo>
                <a:cubicBezTo>
                  <a:pt x="3855" y="58400"/>
                  <a:pt x="8" y="48513"/>
                  <a:pt x="10" y="38625"/>
                </a:cubicBezTo>
                <a:lnTo>
                  <a:pt x="10" y="38625"/>
                </a:lnTo>
                <a:close/>
                <a:moveTo>
                  <a:pt x="8" y="662732"/>
                </a:moveTo>
                <a:cubicBezTo>
                  <a:pt x="8" y="652846"/>
                  <a:pt x="3855" y="642961"/>
                  <a:pt x="11547" y="635421"/>
                </a:cubicBezTo>
                <a:cubicBezTo>
                  <a:pt x="19239" y="627881"/>
                  <a:pt x="29324" y="624111"/>
                  <a:pt x="39410" y="624111"/>
                </a:cubicBezTo>
                <a:lnTo>
                  <a:pt x="39414" y="624113"/>
                </a:lnTo>
                <a:lnTo>
                  <a:pt x="39418" y="624111"/>
                </a:lnTo>
                <a:lnTo>
                  <a:pt x="51945" y="629198"/>
                </a:lnTo>
                <a:lnTo>
                  <a:pt x="67281" y="635421"/>
                </a:lnTo>
                <a:cubicBezTo>
                  <a:pt x="82677" y="650513"/>
                  <a:pt x="82677" y="674960"/>
                  <a:pt x="67281" y="690051"/>
                </a:cubicBezTo>
                <a:cubicBezTo>
                  <a:pt x="59588" y="697597"/>
                  <a:pt x="49504" y="701370"/>
                  <a:pt x="39418" y="701370"/>
                </a:cubicBezTo>
                <a:lnTo>
                  <a:pt x="39415" y="701369"/>
                </a:lnTo>
                <a:lnTo>
                  <a:pt x="39412" y="701370"/>
                </a:lnTo>
                <a:cubicBezTo>
                  <a:pt x="29330" y="701370"/>
                  <a:pt x="19245" y="697597"/>
                  <a:pt x="11547" y="690051"/>
                </a:cubicBezTo>
                <a:cubicBezTo>
                  <a:pt x="3855" y="682511"/>
                  <a:pt x="8" y="672624"/>
                  <a:pt x="10" y="662736"/>
                </a:cubicBezTo>
                <a:lnTo>
                  <a:pt x="10" y="662736"/>
                </a:lnTo>
                <a:close/>
                <a:moveTo>
                  <a:pt x="0" y="257179"/>
                </a:moveTo>
                <a:cubicBezTo>
                  <a:pt x="0" y="247291"/>
                  <a:pt x="3849" y="237404"/>
                  <a:pt x="11547" y="229864"/>
                </a:cubicBezTo>
                <a:cubicBezTo>
                  <a:pt x="19239" y="222318"/>
                  <a:pt x="29324" y="218545"/>
                  <a:pt x="39407" y="218545"/>
                </a:cubicBezTo>
                <a:lnTo>
                  <a:pt x="39408" y="218545"/>
                </a:lnTo>
                <a:lnTo>
                  <a:pt x="39410" y="218545"/>
                </a:lnTo>
                <a:cubicBezTo>
                  <a:pt x="49495" y="218545"/>
                  <a:pt x="59583" y="222318"/>
                  <a:pt x="67281" y="229864"/>
                </a:cubicBezTo>
                <a:cubicBezTo>
                  <a:pt x="82677" y="244944"/>
                  <a:pt x="82677" y="269402"/>
                  <a:pt x="67281" y="284494"/>
                </a:cubicBezTo>
                <a:cubicBezTo>
                  <a:pt x="59588" y="292039"/>
                  <a:pt x="49504" y="295812"/>
                  <a:pt x="39418" y="295812"/>
                </a:cubicBezTo>
                <a:lnTo>
                  <a:pt x="39415" y="295811"/>
                </a:lnTo>
                <a:lnTo>
                  <a:pt x="39411" y="295812"/>
                </a:lnTo>
                <a:cubicBezTo>
                  <a:pt x="29329" y="295812"/>
                  <a:pt x="19245" y="292039"/>
                  <a:pt x="11547" y="284494"/>
                </a:cubicBezTo>
                <a:cubicBezTo>
                  <a:pt x="3849" y="276953"/>
                  <a:pt x="0" y="267066"/>
                  <a:pt x="0" y="257179"/>
                </a:cubicBezTo>
                <a:close/>
                <a:moveTo>
                  <a:pt x="0" y="475728"/>
                </a:moveTo>
                <a:cubicBezTo>
                  <a:pt x="0" y="465842"/>
                  <a:pt x="3849" y="455958"/>
                  <a:pt x="11547" y="448418"/>
                </a:cubicBezTo>
                <a:cubicBezTo>
                  <a:pt x="19239" y="440872"/>
                  <a:pt x="29324" y="437099"/>
                  <a:pt x="39407" y="437099"/>
                </a:cubicBezTo>
                <a:lnTo>
                  <a:pt x="39408" y="437099"/>
                </a:lnTo>
                <a:lnTo>
                  <a:pt x="39410" y="437099"/>
                </a:lnTo>
                <a:cubicBezTo>
                  <a:pt x="49495" y="437099"/>
                  <a:pt x="59583" y="440872"/>
                  <a:pt x="67281" y="448418"/>
                </a:cubicBezTo>
                <a:cubicBezTo>
                  <a:pt x="82677" y="463498"/>
                  <a:pt x="82677" y="487956"/>
                  <a:pt x="67281" y="503048"/>
                </a:cubicBezTo>
                <a:cubicBezTo>
                  <a:pt x="59588" y="510588"/>
                  <a:pt x="49504" y="514358"/>
                  <a:pt x="39418" y="514358"/>
                </a:cubicBezTo>
                <a:lnTo>
                  <a:pt x="39415" y="514357"/>
                </a:lnTo>
                <a:lnTo>
                  <a:pt x="39411" y="514358"/>
                </a:lnTo>
                <a:cubicBezTo>
                  <a:pt x="29329" y="514358"/>
                  <a:pt x="19245" y="510588"/>
                  <a:pt x="11547" y="503048"/>
                </a:cubicBezTo>
                <a:cubicBezTo>
                  <a:pt x="3849" y="495502"/>
                  <a:pt x="0" y="485614"/>
                  <a:pt x="0" y="475728"/>
                </a:cubicBezTo>
                <a:close/>
                <a:moveTo>
                  <a:pt x="0" y="881290"/>
                </a:moveTo>
                <a:cubicBezTo>
                  <a:pt x="0" y="871402"/>
                  <a:pt x="3849" y="861515"/>
                  <a:pt x="11547" y="853975"/>
                </a:cubicBezTo>
                <a:cubicBezTo>
                  <a:pt x="19239" y="846429"/>
                  <a:pt x="29324" y="842656"/>
                  <a:pt x="39407" y="842656"/>
                </a:cubicBezTo>
                <a:lnTo>
                  <a:pt x="39408" y="842656"/>
                </a:lnTo>
                <a:lnTo>
                  <a:pt x="39410" y="842656"/>
                </a:lnTo>
                <a:cubicBezTo>
                  <a:pt x="49495" y="842656"/>
                  <a:pt x="59583" y="846429"/>
                  <a:pt x="67281" y="853975"/>
                </a:cubicBezTo>
                <a:cubicBezTo>
                  <a:pt x="82677" y="869055"/>
                  <a:pt x="82677" y="893513"/>
                  <a:pt x="67281" y="908605"/>
                </a:cubicBezTo>
                <a:cubicBezTo>
                  <a:pt x="59588" y="916150"/>
                  <a:pt x="49504" y="919923"/>
                  <a:pt x="39418" y="919923"/>
                </a:cubicBezTo>
                <a:lnTo>
                  <a:pt x="39415" y="919922"/>
                </a:lnTo>
                <a:lnTo>
                  <a:pt x="39411" y="919923"/>
                </a:lnTo>
                <a:cubicBezTo>
                  <a:pt x="29329" y="919923"/>
                  <a:pt x="19245" y="916150"/>
                  <a:pt x="11547" y="908605"/>
                </a:cubicBezTo>
                <a:cubicBezTo>
                  <a:pt x="3849" y="901064"/>
                  <a:pt x="0" y="891177"/>
                  <a:pt x="0" y="881290"/>
                </a:cubicBezTo>
                <a:close/>
                <a:moveTo>
                  <a:pt x="0" y="1099839"/>
                </a:moveTo>
                <a:cubicBezTo>
                  <a:pt x="0" y="1089953"/>
                  <a:pt x="3849" y="1080069"/>
                  <a:pt x="11547" y="1072529"/>
                </a:cubicBezTo>
                <a:cubicBezTo>
                  <a:pt x="19239" y="1064983"/>
                  <a:pt x="29324" y="1061210"/>
                  <a:pt x="39407" y="1061210"/>
                </a:cubicBezTo>
                <a:lnTo>
                  <a:pt x="39408" y="1061210"/>
                </a:lnTo>
                <a:lnTo>
                  <a:pt x="39410" y="1061210"/>
                </a:lnTo>
                <a:cubicBezTo>
                  <a:pt x="49495" y="1061210"/>
                  <a:pt x="59583" y="1064983"/>
                  <a:pt x="67281" y="1072529"/>
                </a:cubicBezTo>
                <a:cubicBezTo>
                  <a:pt x="82677" y="1087609"/>
                  <a:pt x="82677" y="1112067"/>
                  <a:pt x="67281" y="1127159"/>
                </a:cubicBezTo>
                <a:cubicBezTo>
                  <a:pt x="59588" y="1134699"/>
                  <a:pt x="49504" y="1138469"/>
                  <a:pt x="39418" y="1138469"/>
                </a:cubicBezTo>
                <a:lnTo>
                  <a:pt x="39415" y="1138468"/>
                </a:lnTo>
                <a:lnTo>
                  <a:pt x="39411" y="1138469"/>
                </a:lnTo>
                <a:cubicBezTo>
                  <a:pt x="29329" y="1138469"/>
                  <a:pt x="19245" y="1134699"/>
                  <a:pt x="11547" y="1127159"/>
                </a:cubicBezTo>
                <a:cubicBezTo>
                  <a:pt x="3849" y="1119613"/>
                  <a:pt x="0" y="1109725"/>
                  <a:pt x="0" y="109983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5038695" y="5970777"/>
            <a:ext cx="458532" cy="1138469"/>
          </a:xfrm>
          <a:custGeom>
            <a:avLst/>
            <a:gdLst>
              <a:gd name="connsiteX0" fmla="*/ 379726 w 458532"/>
              <a:gd name="connsiteY0" fmla="*/ 38625 h 1138469"/>
              <a:gd name="connsiteX1" fmla="*/ 391273 w 458532"/>
              <a:gd name="connsiteY1" fmla="*/ 11310 h 1138469"/>
              <a:gd name="connsiteX2" fmla="*/ 446985 w 458532"/>
              <a:gd name="connsiteY2" fmla="*/ 11310 h 1138469"/>
              <a:gd name="connsiteX3" fmla="*/ 446985 w 458532"/>
              <a:gd name="connsiteY3" fmla="*/ 65940 h 1138469"/>
              <a:gd name="connsiteX4" fmla="*/ 391273 w 458532"/>
              <a:gd name="connsiteY4" fmla="*/ 65940 h 1138469"/>
              <a:gd name="connsiteX5" fmla="*/ 379726 w 458532"/>
              <a:gd name="connsiteY5" fmla="*/ 38625 h 1138469"/>
              <a:gd name="connsiteX6" fmla="*/ 379726 w 458532"/>
              <a:gd name="connsiteY6" fmla="*/ 257179 h 1138469"/>
              <a:gd name="connsiteX7" fmla="*/ 391273 w 458532"/>
              <a:gd name="connsiteY7" fmla="*/ 229864 h 1138469"/>
              <a:gd name="connsiteX8" fmla="*/ 446985 w 458532"/>
              <a:gd name="connsiteY8" fmla="*/ 229864 h 1138469"/>
              <a:gd name="connsiteX9" fmla="*/ 446985 w 458532"/>
              <a:gd name="connsiteY9" fmla="*/ 284494 h 1138469"/>
              <a:gd name="connsiteX10" fmla="*/ 391273 w 458532"/>
              <a:gd name="connsiteY10" fmla="*/ 284494 h 1138469"/>
              <a:gd name="connsiteX11" fmla="*/ 379726 w 458532"/>
              <a:gd name="connsiteY11" fmla="*/ 257179 h 1138469"/>
              <a:gd name="connsiteX12" fmla="*/ 379726 w 458532"/>
              <a:gd name="connsiteY12" fmla="*/ 475728 h 1138469"/>
              <a:gd name="connsiteX13" fmla="*/ 391273 w 458532"/>
              <a:gd name="connsiteY13" fmla="*/ 448418 h 1138469"/>
              <a:gd name="connsiteX14" fmla="*/ 446985 w 458532"/>
              <a:gd name="connsiteY14" fmla="*/ 448418 h 1138469"/>
              <a:gd name="connsiteX15" fmla="*/ 446985 w 458532"/>
              <a:gd name="connsiteY15" fmla="*/ 503048 h 1138469"/>
              <a:gd name="connsiteX16" fmla="*/ 391273 w 458532"/>
              <a:gd name="connsiteY16" fmla="*/ 503048 h 1138469"/>
              <a:gd name="connsiteX17" fmla="*/ 379726 w 458532"/>
              <a:gd name="connsiteY17" fmla="*/ 475728 h 1138469"/>
              <a:gd name="connsiteX18" fmla="*/ 379726 w 458532"/>
              <a:gd name="connsiteY18" fmla="*/ 662736 h 1138469"/>
              <a:gd name="connsiteX19" fmla="*/ 391273 w 458532"/>
              <a:gd name="connsiteY19" fmla="*/ 635421 h 1138469"/>
              <a:gd name="connsiteX20" fmla="*/ 446985 w 458532"/>
              <a:gd name="connsiteY20" fmla="*/ 635421 h 1138469"/>
              <a:gd name="connsiteX21" fmla="*/ 446985 w 458532"/>
              <a:gd name="connsiteY21" fmla="*/ 690051 h 1138469"/>
              <a:gd name="connsiteX22" fmla="*/ 391273 w 458532"/>
              <a:gd name="connsiteY22" fmla="*/ 690051 h 1138469"/>
              <a:gd name="connsiteX23" fmla="*/ 379726 w 458532"/>
              <a:gd name="connsiteY23" fmla="*/ 662736 h 1138469"/>
              <a:gd name="connsiteX24" fmla="*/ 379726 w 458532"/>
              <a:gd name="connsiteY24" fmla="*/ 881290 h 1138469"/>
              <a:gd name="connsiteX25" fmla="*/ 391273 w 458532"/>
              <a:gd name="connsiteY25" fmla="*/ 853975 h 1138469"/>
              <a:gd name="connsiteX26" fmla="*/ 446985 w 458532"/>
              <a:gd name="connsiteY26" fmla="*/ 853975 h 1138469"/>
              <a:gd name="connsiteX27" fmla="*/ 446985 w 458532"/>
              <a:gd name="connsiteY27" fmla="*/ 908605 h 1138469"/>
              <a:gd name="connsiteX28" fmla="*/ 391273 w 458532"/>
              <a:gd name="connsiteY28" fmla="*/ 908605 h 1138469"/>
              <a:gd name="connsiteX29" fmla="*/ 379726 w 458532"/>
              <a:gd name="connsiteY29" fmla="*/ 881290 h 1138469"/>
              <a:gd name="connsiteX30" fmla="*/ 379726 w 458532"/>
              <a:gd name="connsiteY30" fmla="*/ 1099839 h 1138469"/>
              <a:gd name="connsiteX31" fmla="*/ 391273 w 458532"/>
              <a:gd name="connsiteY31" fmla="*/ 1072529 h 1138469"/>
              <a:gd name="connsiteX32" fmla="*/ 446985 w 458532"/>
              <a:gd name="connsiteY32" fmla="*/ 1072529 h 1138469"/>
              <a:gd name="connsiteX33" fmla="*/ 446985 w 458532"/>
              <a:gd name="connsiteY33" fmla="*/ 1127159 h 1138469"/>
              <a:gd name="connsiteX34" fmla="*/ 391273 w 458532"/>
              <a:gd name="connsiteY34" fmla="*/ 1127159 h 1138469"/>
              <a:gd name="connsiteX35" fmla="*/ 379726 w 458532"/>
              <a:gd name="connsiteY35" fmla="*/ 1099839 h 1138469"/>
              <a:gd name="connsiteX36" fmla="*/ 189869 w 458532"/>
              <a:gd name="connsiteY36" fmla="*/ 38625 h 1138469"/>
              <a:gd name="connsiteX37" fmla="*/ 201416 w 458532"/>
              <a:gd name="connsiteY37" fmla="*/ 11310 h 1138469"/>
              <a:gd name="connsiteX38" fmla="*/ 257128 w 458532"/>
              <a:gd name="connsiteY38" fmla="*/ 11310 h 1138469"/>
              <a:gd name="connsiteX39" fmla="*/ 257128 w 458532"/>
              <a:gd name="connsiteY39" fmla="*/ 65940 h 1138469"/>
              <a:gd name="connsiteX40" fmla="*/ 201416 w 458532"/>
              <a:gd name="connsiteY40" fmla="*/ 65940 h 1138469"/>
              <a:gd name="connsiteX41" fmla="*/ 189869 w 458532"/>
              <a:gd name="connsiteY41" fmla="*/ 38625 h 1138469"/>
              <a:gd name="connsiteX42" fmla="*/ 189869 w 458532"/>
              <a:gd name="connsiteY42" fmla="*/ 257179 h 1138469"/>
              <a:gd name="connsiteX43" fmla="*/ 201416 w 458532"/>
              <a:gd name="connsiteY43" fmla="*/ 229864 h 1138469"/>
              <a:gd name="connsiteX44" fmla="*/ 257128 w 458532"/>
              <a:gd name="connsiteY44" fmla="*/ 229864 h 1138469"/>
              <a:gd name="connsiteX45" fmla="*/ 257128 w 458532"/>
              <a:gd name="connsiteY45" fmla="*/ 284494 h 1138469"/>
              <a:gd name="connsiteX46" fmla="*/ 201416 w 458532"/>
              <a:gd name="connsiteY46" fmla="*/ 284494 h 1138469"/>
              <a:gd name="connsiteX47" fmla="*/ 189869 w 458532"/>
              <a:gd name="connsiteY47" fmla="*/ 257179 h 1138469"/>
              <a:gd name="connsiteX48" fmla="*/ 189869 w 458532"/>
              <a:gd name="connsiteY48" fmla="*/ 475728 h 1138469"/>
              <a:gd name="connsiteX49" fmla="*/ 201416 w 458532"/>
              <a:gd name="connsiteY49" fmla="*/ 448418 h 1138469"/>
              <a:gd name="connsiteX50" fmla="*/ 257128 w 458532"/>
              <a:gd name="connsiteY50" fmla="*/ 448418 h 1138469"/>
              <a:gd name="connsiteX51" fmla="*/ 257128 w 458532"/>
              <a:gd name="connsiteY51" fmla="*/ 503048 h 1138469"/>
              <a:gd name="connsiteX52" fmla="*/ 201416 w 458532"/>
              <a:gd name="connsiteY52" fmla="*/ 503048 h 1138469"/>
              <a:gd name="connsiteX53" fmla="*/ 189869 w 458532"/>
              <a:gd name="connsiteY53" fmla="*/ 475728 h 1138469"/>
              <a:gd name="connsiteX54" fmla="*/ 189869 w 458532"/>
              <a:gd name="connsiteY54" fmla="*/ 662736 h 1138469"/>
              <a:gd name="connsiteX55" fmla="*/ 201416 w 458532"/>
              <a:gd name="connsiteY55" fmla="*/ 635421 h 1138469"/>
              <a:gd name="connsiteX56" fmla="*/ 257128 w 458532"/>
              <a:gd name="connsiteY56" fmla="*/ 635421 h 1138469"/>
              <a:gd name="connsiteX57" fmla="*/ 257128 w 458532"/>
              <a:gd name="connsiteY57" fmla="*/ 690051 h 1138469"/>
              <a:gd name="connsiteX58" fmla="*/ 201416 w 458532"/>
              <a:gd name="connsiteY58" fmla="*/ 690051 h 1138469"/>
              <a:gd name="connsiteX59" fmla="*/ 189869 w 458532"/>
              <a:gd name="connsiteY59" fmla="*/ 662736 h 1138469"/>
              <a:gd name="connsiteX60" fmla="*/ 189869 w 458532"/>
              <a:gd name="connsiteY60" fmla="*/ 881290 h 1138469"/>
              <a:gd name="connsiteX61" fmla="*/ 201416 w 458532"/>
              <a:gd name="connsiteY61" fmla="*/ 853975 h 1138469"/>
              <a:gd name="connsiteX62" fmla="*/ 257128 w 458532"/>
              <a:gd name="connsiteY62" fmla="*/ 853975 h 1138469"/>
              <a:gd name="connsiteX63" fmla="*/ 257128 w 458532"/>
              <a:gd name="connsiteY63" fmla="*/ 908605 h 1138469"/>
              <a:gd name="connsiteX64" fmla="*/ 201416 w 458532"/>
              <a:gd name="connsiteY64" fmla="*/ 908605 h 1138469"/>
              <a:gd name="connsiteX65" fmla="*/ 189869 w 458532"/>
              <a:gd name="connsiteY65" fmla="*/ 881290 h 1138469"/>
              <a:gd name="connsiteX66" fmla="*/ 189869 w 458532"/>
              <a:gd name="connsiteY66" fmla="*/ 1099839 h 1138469"/>
              <a:gd name="connsiteX67" fmla="*/ 201416 w 458532"/>
              <a:gd name="connsiteY67" fmla="*/ 1072529 h 1138469"/>
              <a:gd name="connsiteX68" fmla="*/ 257128 w 458532"/>
              <a:gd name="connsiteY68" fmla="*/ 1072529 h 1138469"/>
              <a:gd name="connsiteX69" fmla="*/ 257128 w 458532"/>
              <a:gd name="connsiteY69" fmla="*/ 1127159 h 1138469"/>
              <a:gd name="connsiteX70" fmla="*/ 201416 w 458532"/>
              <a:gd name="connsiteY70" fmla="*/ 1127159 h 1138469"/>
              <a:gd name="connsiteX71" fmla="*/ 189869 w 458532"/>
              <a:gd name="connsiteY71" fmla="*/ 1099839 h 1138469"/>
              <a:gd name="connsiteX72" fmla="*/ 8 w 458532"/>
              <a:gd name="connsiteY72" fmla="*/ 38621 h 1138469"/>
              <a:gd name="connsiteX73" fmla="*/ 11547 w 458532"/>
              <a:gd name="connsiteY73" fmla="*/ 11310 h 1138469"/>
              <a:gd name="connsiteX74" fmla="*/ 39410 w 458532"/>
              <a:gd name="connsiteY74" fmla="*/ 0 h 1138469"/>
              <a:gd name="connsiteX75" fmla="*/ 39414 w 458532"/>
              <a:gd name="connsiteY75" fmla="*/ 2 h 1138469"/>
              <a:gd name="connsiteX76" fmla="*/ 39419 w 458532"/>
              <a:gd name="connsiteY76" fmla="*/ 0 h 1138469"/>
              <a:gd name="connsiteX77" fmla="*/ 51945 w 458532"/>
              <a:gd name="connsiteY77" fmla="*/ 5087 h 1138469"/>
              <a:gd name="connsiteX78" fmla="*/ 67281 w 458532"/>
              <a:gd name="connsiteY78" fmla="*/ 11310 h 1138469"/>
              <a:gd name="connsiteX79" fmla="*/ 67281 w 458532"/>
              <a:gd name="connsiteY79" fmla="*/ 65940 h 1138469"/>
              <a:gd name="connsiteX80" fmla="*/ 39418 w 458532"/>
              <a:gd name="connsiteY80" fmla="*/ 77259 h 1138469"/>
              <a:gd name="connsiteX81" fmla="*/ 39415 w 458532"/>
              <a:gd name="connsiteY81" fmla="*/ 77258 h 1138469"/>
              <a:gd name="connsiteX82" fmla="*/ 39412 w 458532"/>
              <a:gd name="connsiteY82" fmla="*/ 77259 h 1138469"/>
              <a:gd name="connsiteX83" fmla="*/ 11547 w 458532"/>
              <a:gd name="connsiteY83" fmla="*/ 65940 h 1138469"/>
              <a:gd name="connsiteX84" fmla="*/ 10 w 458532"/>
              <a:gd name="connsiteY84" fmla="*/ 38625 h 1138469"/>
              <a:gd name="connsiteX85" fmla="*/ 10 w 458532"/>
              <a:gd name="connsiteY85" fmla="*/ 38625 h 1138469"/>
              <a:gd name="connsiteX86" fmla="*/ 8 w 458532"/>
              <a:gd name="connsiteY86" fmla="*/ 662732 h 1138469"/>
              <a:gd name="connsiteX87" fmla="*/ 11547 w 458532"/>
              <a:gd name="connsiteY87" fmla="*/ 635421 h 1138469"/>
              <a:gd name="connsiteX88" fmla="*/ 39410 w 458532"/>
              <a:gd name="connsiteY88" fmla="*/ 624111 h 1138469"/>
              <a:gd name="connsiteX89" fmla="*/ 39414 w 458532"/>
              <a:gd name="connsiteY89" fmla="*/ 624113 h 1138469"/>
              <a:gd name="connsiteX90" fmla="*/ 39418 w 458532"/>
              <a:gd name="connsiteY90" fmla="*/ 624111 h 1138469"/>
              <a:gd name="connsiteX91" fmla="*/ 51945 w 458532"/>
              <a:gd name="connsiteY91" fmla="*/ 629198 h 1138469"/>
              <a:gd name="connsiteX92" fmla="*/ 67281 w 458532"/>
              <a:gd name="connsiteY92" fmla="*/ 635421 h 1138469"/>
              <a:gd name="connsiteX93" fmla="*/ 67281 w 458532"/>
              <a:gd name="connsiteY93" fmla="*/ 690051 h 1138469"/>
              <a:gd name="connsiteX94" fmla="*/ 39418 w 458532"/>
              <a:gd name="connsiteY94" fmla="*/ 701370 h 1138469"/>
              <a:gd name="connsiteX95" fmla="*/ 39415 w 458532"/>
              <a:gd name="connsiteY95" fmla="*/ 701369 h 1138469"/>
              <a:gd name="connsiteX96" fmla="*/ 39412 w 458532"/>
              <a:gd name="connsiteY96" fmla="*/ 701370 h 1138469"/>
              <a:gd name="connsiteX97" fmla="*/ 11547 w 458532"/>
              <a:gd name="connsiteY97" fmla="*/ 690051 h 1138469"/>
              <a:gd name="connsiteX98" fmla="*/ 10 w 458532"/>
              <a:gd name="connsiteY98" fmla="*/ 662736 h 1138469"/>
              <a:gd name="connsiteX99" fmla="*/ 10 w 458532"/>
              <a:gd name="connsiteY99" fmla="*/ 662736 h 1138469"/>
              <a:gd name="connsiteX100" fmla="*/ 0 w 458532"/>
              <a:gd name="connsiteY100" fmla="*/ 257179 h 1138469"/>
              <a:gd name="connsiteX101" fmla="*/ 11547 w 458532"/>
              <a:gd name="connsiteY101" fmla="*/ 229864 h 1138469"/>
              <a:gd name="connsiteX102" fmla="*/ 39407 w 458532"/>
              <a:gd name="connsiteY102" fmla="*/ 218545 h 1138469"/>
              <a:gd name="connsiteX103" fmla="*/ 39408 w 458532"/>
              <a:gd name="connsiteY103" fmla="*/ 218545 h 1138469"/>
              <a:gd name="connsiteX104" fmla="*/ 39410 w 458532"/>
              <a:gd name="connsiteY104" fmla="*/ 218545 h 1138469"/>
              <a:gd name="connsiteX105" fmla="*/ 67281 w 458532"/>
              <a:gd name="connsiteY105" fmla="*/ 229864 h 1138469"/>
              <a:gd name="connsiteX106" fmla="*/ 67281 w 458532"/>
              <a:gd name="connsiteY106" fmla="*/ 284494 h 1138469"/>
              <a:gd name="connsiteX107" fmla="*/ 39418 w 458532"/>
              <a:gd name="connsiteY107" fmla="*/ 295812 h 1138469"/>
              <a:gd name="connsiteX108" fmla="*/ 39415 w 458532"/>
              <a:gd name="connsiteY108" fmla="*/ 295811 h 1138469"/>
              <a:gd name="connsiteX109" fmla="*/ 39411 w 458532"/>
              <a:gd name="connsiteY109" fmla="*/ 295812 h 1138469"/>
              <a:gd name="connsiteX110" fmla="*/ 11547 w 458532"/>
              <a:gd name="connsiteY110" fmla="*/ 284494 h 1138469"/>
              <a:gd name="connsiteX111" fmla="*/ 0 w 458532"/>
              <a:gd name="connsiteY111" fmla="*/ 257179 h 1138469"/>
              <a:gd name="connsiteX112" fmla="*/ 0 w 458532"/>
              <a:gd name="connsiteY112" fmla="*/ 475728 h 1138469"/>
              <a:gd name="connsiteX113" fmla="*/ 11547 w 458532"/>
              <a:gd name="connsiteY113" fmla="*/ 448418 h 1138469"/>
              <a:gd name="connsiteX114" fmla="*/ 39407 w 458532"/>
              <a:gd name="connsiteY114" fmla="*/ 437099 h 1138469"/>
              <a:gd name="connsiteX115" fmla="*/ 39408 w 458532"/>
              <a:gd name="connsiteY115" fmla="*/ 437099 h 1138469"/>
              <a:gd name="connsiteX116" fmla="*/ 39410 w 458532"/>
              <a:gd name="connsiteY116" fmla="*/ 437099 h 1138469"/>
              <a:gd name="connsiteX117" fmla="*/ 67281 w 458532"/>
              <a:gd name="connsiteY117" fmla="*/ 448418 h 1138469"/>
              <a:gd name="connsiteX118" fmla="*/ 67281 w 458532"/>
              <a:gd name="connsiteY118" fmla="*/ 503048 h 1138469"/>
              <a:gd name="connsiteX119" fmla="*/ 39418 w 458532"/>
              <a:gd name="connsiteY119" fmla="*/ 514358 h 1138469"/>
              <a:gd name="connsiteX120" fmla="*/ 39415 w 458532"/>
              <a:gd name="connsiteY120" fmla="*/ 514357 h 1138469"/>
              <a:gd name="connsiteX121" fmla="*/ 39411 w 458532"/>
              <a:gd name="connsiteY121" fmla="*/ 514358 h 1138469"/>
              <a:gd name="connsiteX122" fmla="*/ 11547 w 458532"/>
              <a:gd name="connsiteY122" fmla="*/ 503048 h 1138469"/>
              <a:gd name="connsiteX123" fmla="*/ 0 w 458532"/>
              <a:gd name="connsiteY123" fmla="*/ 475728 h 1138469"/>
              <a:gd name="connsiteX124" fmla="*/ 0 w 458532"/>
              <a:gd name="connsiteY124" fmla="*/ 881290 h 1138469"/>
              <a:gd name="connsiteX125" fmla="*/ 11547 w 458532"/>
              <a:gd name="connsiteY125" fmla="*/ 853975 h 1138469"/>
              <a:gd name="connsiteX126" fmla="*/ 39407 w 458532"/>
              <a:gd name="connsiteY126" fmla="*/ 842656 h 1138469"/>
              <a:gd name="connsiteX127" fmla="*/ 39408 w 458532"/>
              <a:gd name="connsiteY127" fmla="*/ 842656 h 1138469"/>
              <a:gd name="connsiteX128" fmla="*/ 39410 w 458532"/>
              <a:gd name="connsiteY128" fmla="*/ 842656 h 1138469"/>
              <a:gd name="connsiteX129" fmla="*/ 67281 w 458532"/>
              <a:gd name="connsiteY129" fmla="*/ 853975 h 1138469"/>
              <a:gd name="connsiteX130" fmla="*/ 67281 w 458532"/>
              <a:gd name="connsiteY130" fmla="*/ 908605 h 1138469"/>
              <a:gd name="connsiteX131" fmla="*/ 39418 w 458532"/>
              <a:gd name="connsiteY131" fmla="*/ 919923 h 1138469"/>
              <a:gd name="connsiteX132" fmla="*/ 39415 w 458532"/>
              <a:gd name="connsiteY132" fmla="*/ 919922 h 1138469"/>
              <a:gd name="connsiteX133" fmla="*/ 39411 w 458532"/>
              <a:gd name="connsiteY133" fmla="*/ 919923 h 1138469"/>
              <a:gd name="connsiteX134" fmla="*/ 11547 w 458532"/>
              <a:gd name="connsiteY134" fmla="*/ 908605 h 1138469"/>
              <a:gd name="connsiteX135" fmla="*/ 0 w 458532"/>
              <a:gd name="connsiteY135" fmla="*/ 881290 h 1138469"/>
              <a:gd name="connsiteX136" fmla="*/ 0 w 458532"/>
              <a:gd name="connsiteY136" fmla="*/ 1099839 h 1138469"/>
              <a:gd name="connsiteX137" fmla="*/ 11547 w 458532"/>
              <a:gd name="connsiteY137" fmla="*/ 1072529 h 1138469"/>
              <a:gd name="connsiteX138" fmla="*/ 39407 w 458532"/>
              <a:gd name="connsiteY138" fmla="*/ 1061210 h 1138469"/>
              <a:gd name="connsiteX139" fmla="*/ 39408 w 458532"/>
              <a:gd name="connsiteY139" fmla="*/ 1061210 h 1138469"/>
              <a:gd name="connsiteX140" fmla="*/ 39410 w 458532"/>
              <a:gd name="connsiteY140" fmla="*/ 1061210 h 1138469"/>
              <a:gd name="connsiteX141" fmla="*/ 67281 w 458532"/>
              <a:gd name="connsiteY141" fmla="*/ 1072529 h 1138469"/>
              <a:gd name="connsiteX142" fmla="*/ 67281 w 458532"/>
              <a:gd name="connsiteY142" fmla="*/ 1127159 h 1138469"/>
              <a:gd name="connsiteX143" fmla="*/ 39418 w 458532"/>
              <a:gd name="connsiteY143" fmla="*/ 1138469 h 1138469"/>
              <a:gd name="connsiteX144" fmla="*/ 39415 w 458532"/>
              <a:gd name="connsiteY144" fmla="*/ 1138468 h 1138469"/>
              <a:gd name="connsiteX145" fmla="*/ 39411 w 458532"/>
              <a:gd name="connsiteY145" fmla="*/ 1138469 h 1138469"/>
              <a:gd name="connsiteX146" fmla="*/ 11547 w 458532"/>
              <a:gd name="connsiteY146" fmla="*/ 1127159 h 1138469"/>
              <a:gd name="connsiteX147" fmla="*/ 0 w 458532"/>
              <a:gd name="connsiteY147" fmla="*/ 1099839 h 1138469"/>
            </a:gdLst>
            <a:rect l="l" t="t" r="r" b="b"/>
            <a:pathLst>
              <a:path w="458532" h="1138469">
                <a:moveTo>
                  <a:pt x="379726" y="38625"/>
                </a:moveTo>
                <a:cubicBezTo>
                  <a:pt x="379726" y="28738"/>
                  <a:pt x="383575" y="18850"/>
                  <a:pt x="391273" y="11310"/>
                </a:cubicBezTo>
                <a:cubicBezTo>
                  <a:pt x="406658" y="-3770"/>
                  <a:pt x="431611" y="-3770"/>
                  <a:pt x="446985" y="11310"/>
                </a:cubicBezTo>
                <a:cubicBezTo>
                  <a:pt x="462381" y="26402"/>
                  <a:pt x="462381" y="50860"/>
                  <a:pt x="446985" y="65940"/>
                </a:cubicBezTo>
                <a:cubicBezTo>
                  <a:pt x="431611" y="81032"/>
                  <a:pt x="406669" y="81032"/>
                  <a:pt x="391273" y="65940"/>
                </a:cubicBezTo>
                <a:cubicBezTo>
                  <a:pt x="383575" y="58400"/>
                  <a:pt x="379726" y="48513"/>
                  <a:pt x="379726" y="38625"/>
                </a:cubicBezTo>
                <a:close/>
                <a:moveTo>
                  <a:pt x="379726" y="257179"/>
                </a:moveTo>
                <a:cubicBezTo>
                  <a:pt x="379726" y="247291"/>
                  <a:pt x="383575" y="237404"/>
                  <a:pt x="391273" y="229864"/>
                </a:cubicBezTo>
                <a:cubicBezTo>
                  <a:pt x="406658" y="214772"/>
                  <a:pt x="431611" y="214772"/>
                  <a:pt x="446985" y="229864"/>
                </a:cubicBezTo>
                <a:cubicBezTo>
                  <a:pt x="462381" y="244944"/>
                  <a:pt x="462381" y="269413"/>
                  <a:pt x="446985" y="284494"/>
                </a:cubicBezTo>
                <a:cubicBezTo>
                  <a:pt x="431611" y="299585"/>
                  <a:pt x="406669" y="299585"/>
                  <a:pt x="391273" y="284494"/>
                </a:cubicBezTo>
                <a:cubicBezTo>
                  <a:pt x="383575" y="276953"/>
                  <a:pt x="379726" y="267066"/>
                  <a:pt x="379726" y="257179"/>
                </a:cubicBezTo>
                <a:close/>
                <a:moveTo>
                  <a:pt x="379726" y="475728"/>
                </a:moveTo>
                <a:cubicBezTo>
                  <a:pt x="379726" y="465842"/>
                  <a:pt x="383575" y="455958"/>
                  <a:pt x="391273" y="448418"/>
                </a:cubicBezTo>
                <a:cubicBezTo>
                  <a:pt x="406658" y="433326"/>
                  <a:pt x="431611" y="433326"/>
                  <a:pt x="446985" y="448418"/>
                </a:cubicBezTo>
                <a:cubicBezTo>
                  <a:pt x="462381" y="463498"/>
                  <a:pt x="462381" y="487967"/>
                  <a:pt x="446985" y="503048"/>
                </a:cubicBezTo>
                <a:cubicBezTo>
                  <a:pt x="431611" y="518128"/>
                  <a:pt x="406669" y="518128"/>
                  <a:pt x="391273" y="503048"/>
                </a:cubicBezTo>
                <a:cubicBezTo>
                  <a:pt x="383575" y="495502"/>
                  <a:pt x="379726" y="485614"/>
                  <a:pt x="379726" y="475728"/>
                </a:cubicBezTo>
                <a:close/>
                <a:moveTo>
                  <a:pt x="379726" y="662736"/>
                </a:moveTo>
                <a:cubicBezTo>
                  <a:pt x="379726" y="652849"/>
                  <a:pt x="383575" y="642961"/>
                  <a:pt x="391273" y="635421"/>
                </a:cubicBezTo>
                <a:cubicBezTo>
                  <a:pt x="406658" y="620341"/>
                  <a:pt x="431611" y="620341"/>
                  <a:pt x="446985" y="635421"/>
                </a:cubicBezTo>
                <a:cubicBezTo>
                  <a:pt x="462381" y="650513"/>
                  <a:pt x="462381" y="674971"/>
                  <a:pt x="446985" y="690051"/>
                </a:cubicBezTo>
                <a:cubicBezTo>
                  <a:pt x="431611" y="705143"/>
                  <a:pt x="406669" y="705143"/>
                  <a:pt x="391273" y="690051"/>
                </a:cubicBezTo>
                <a:cubicBezTo>
                  <a:pt x="383575" y="682511"/>
                  <a:pt x="379726" y="672624"/>
                  <a:pt x="379726" y="662736"/>
                </a:cubicBezTo>
                <a:close/>
                <a:moveTo>
                  <a:pt x="379726" y="881290"/>
                </a:moveTo>
                <a:cubicBezTo>
                  <a:pt x="379726" y="871402"/>
                  <a:pt x="383575" y="861515"/>
                  <a:pt x="391273" y="853975"/>
                </a:cubicBezTo>
                <a:cubicBezTo>
                  <a:pt x="406658" y="838883"/>
                  <a:pt x="431611" y="838883"/>
                  <a:pt x="446985" y="853975"/>
                </a:cubicBezTo>
                <a:cubicBezTo>
                  <a:pt x="462381" y="869055"/>
                  <a:pt x="462381" y="893524"/>
                  <a:pt x="446985" y="908605"/>
                </a:cubicBezTo>
                <a:cubicBezTo>
                  <a:pt x="431611" y="923696"/>
                  <a:pt x="406669" y="923696"/>
                  <a:pt x="391273" y="908605"/>
                </a:cubicBezTo>
                <a:cubicBezTo>
                  <a:pt x="383575" y="901064"/>
                  <a:pt x="379726" y="891177"/>
                  <a:pt x="379726" y="881290"/>
                </a:cubicBezTo>
                <a:close/>
                <a:moveTo>
                  <a:pt x="379726" y="1099839"/>
                </a:moveTo>
                <a:cubicBezTo>
                  <a:pt x="379726" y="1089953"/>
                  <a:pt x="383575" y="1080069"/>
                  <a:pt x="391273" y="1072529"/>
                </a:cubicBezTo>
                <a:cubicBezTo>
                  <a:pt x="406658" y="1057437"/>
                  <a:pt x="431611" y="1057437"/>
                  <a:pt x="446985" y="1072529"/>
                </a:cubicBezTo>
                <a:cubicBezTo>
                  <a:pt x="462381" y="1087609"/>
                  <a:pt x="462381" y="1112078"/>
                  <a:pt x="446985" y="1127159"/>
                </a:cubicBezTo>
                <a:cubicBezTo>
                  <a:pt x="431611" y="1142239"/>
                  <a:pt x="406669" y="1142239"/>
                  <a:pt x="391273" y="1127159"/>
                </a:cubicBezTo>
                <a:cubicBezTo>
                  <a:pt x="383575" y="1119613"/>
                  <a:pt x="379726" y="1109725"/>
                  <a:pt x="379726" y="1099839"/>
                </a:cubicBezTo>
                <a:close/>
                <a:moveTo>
                  <a:pt x="189869" y="38625"/>
                </a:moveTo>
                <a:cubicBezTo>
                  <a:pt x="189869" y="28738"/>
                  <a:pt x="193718" y="18850"/>
                  <a:pt x="201416" y="11310"/>
                </a:cubicBezTo>
                <a:cubicBezTo>
                  <a:pt x="216801" y="-3770"/>
                  <a:pt x="241754" y="-3770"/>
                  <a:pt x="257128" y="11310"/>
                </a:cubicBezTo>
                <a:cubicBezTo>
                  <a:pt x="272524" y="26402"/>
                  <a:pt x="272524" y="50860"/>
                  <a:pt x="257128" y="65940"/>
                </a:cubicBezTo>
                <a:cubicBezTo>
                  <a:pt x="241754" y="81032"/>
                  <a:pt x="216812" y="81032"/>
                  <a:pt x="201416" y="65940"/>
                </a:cubicBezTo>
                <a:cubicBezTo>
                  <a:pt x="193718" y="58400"/>
                  <a:pt x="189869" y="48513"/>
                  <a:pt x="189869" y="38625"/>
                </a:cubicBezTo>
                <a:close/>
                <a:moveTo>
                  <a:pt x="189869" y="257179"/>
                </a:moveTo>
                <a:cubicBezTo>
                  <a:pt x="189869" y="247291"/>
                  <a:pt x="193718" y="237404"/>
                  <a:pt x="201416" y="229864"/>
                </a:cubicBezTo>
                <a:cubicBezTo>
                  <a:pt x="216801" y="214772"/>
                  <a:pt x="241754" y="214772"/>
                  <a:pt x="257128" y="229864"/>
                </a:cubicBezTo>
                <a:cubicBezTo>
                  <a:pt x="272524" y="244944"/>
                  <a:pt x="272524" y="269413"/>
                  <a:pt x="257128" y="284494"/>
                </a:cubicBezTo>
                <a:cubicBezTo>
                  <a:pt x="241754" y="299585"/>
                  <a:pt x="216812" y="299585"/>
                  <a:pt x="201416" y="284494"/>
                </a:cubicBezTo>
                <a:cubicBezTo>
                  <a:pt x="193718" y="276953"/>
                  <a:pt x="189869" y="267066"/>
                  <a:pt x="189869" y="257179"/>
                </a:cubicBezTo>
                <a:close/>
                <a:moveTo>
                  <a:pt x="189869" y="475728"/>
                </a:moveTo>
                <a:cubicBezTo>
                  <a:pt x="189869" y="465842"/>
                  <a:pt x="193718" y="455958"/>
                  <a:pt x="201416" y="448418"/>
                </a:cubicBezTo>
                <a:cubicBezTo>
                  <a:pt x="216801" y="433326"/>
                  <a:pt x="241754" y="433326"/>
                  <a:pt x="257128" y="448418"/>
                </a:cubicBezTo>
                <a:cubicBezTo>
                  <a:pt x="272524" y="463498"/>
                  <a:pt x="272524" y="487967"/>
                  <a:pt x="257128" y="503048"/>
                </a:cubicBezTo>
                <a:cubicBezTo>
                  <a:pt x="241754" y="518128"/>
                  <a:pt x="216812" y="518128"/>
                  <a:pt x="201416" y="503048"/>
                </a:cubicBezTo>
                <a:cubicBezTo>
                  <a:pt x="193718" y="495502"/>
                  <a:pt x="189869" y="485614"/>
                  <a:pt x="189869" y="475728"/>
                </a:cubicBezTo>
                <a:close/>
                <a:moveTo>
                  <a:pt x="189869" y="662736"/>
                </a:moveTo>
                <a:cubicBezTo>
                  <a:pt x="189869" y="652849"/>
                  <a:pt x="193718" y="642961"/>
                  <a:pt x="201416" y="635421"/>
                </a:cubicBezTo>
                <a:cubicBezTo>
                  <a:pt x="216801" y="620341"/>
                  <a:pt x="241754" y="620341"/>
                  <a:pt x="257128" y="635421"/>
                </a:cubicBezTo>
                <a:cubicBezTo>
                  <a:pt x="272524" y="650513"/>
                  <a:pt x="272524" y="674971"/>
                  <a:pt x="257128" y="690051"/>
                </a:cubicBezTo>
                <a:cubicBezTo>
                  <a:pt x="241754" y="705143"/>
                  <a:pt x="216812" y="705143"/>
                  <a:pt x="201416" y="690051"/>
                </a:cubicBezTo>
                <a:cubicBezTo>
                  <a:pt x="193718" y="682511"/>
                  <a:pt x="189869" y="672624"/>
                  <a:pt x="189869" y="662736"/>
                </a:cubicBezTo>
                <a:close/>
                <a:moveTo>
                  <a:pt x="189869" y="881290"/>
                </a:moveTo>
                <a:cubicBezTo>
                  <a:pt x="189869" y="871402"/>
                  <a:pt x="193718" y="861515"/>
                  <a:pt x="201416" y="853975"/>
                </a:cubicBezTo>
                <a:cubicBezTo>
                  <a:pt x="216801" y="838883"/>
                  <a:pt x="241754" y="838883"/>
                  <a:pt x="257128" y="853975"/>
                </a:cubicBezTo>
                <a:cubicBezTo>
                  <a:pt x="272524" y="869055"/>
                  <a:pt x="272524" y="893524"/>
                  <a:pt x="257128" y="908605"/>
                </a:cubicBezTo>
                <a:cubicBezTo>
                  <a:pt x="241754" y="923696"/>
                  <a:pt x="216812" y="923696"/>
                  <a:pt x="201416" y="908605"/>
                </a:cubicBezTo>
                <a:cubicBezTo>
                  <a:pt x="193718" y="901064"/>
                  <a:pt x="189869" y="891177"/>
                  <a:pt x="189869" y="881290"/>
                </a:cubicBezTo>
                <a:close/>
                <a:moveTo>
                  <a:pt x="189869" y="1099839"/>
                </a:moveTo>
                <a:cubicBezTo>
                  <a:pt x="189869" y="1089953"/>
                  <a:pt x="193718" y="1080069"/>
                  <a:pt x="201416" y="1072529"/>
                </a:cubicBezTo>
                <a:cubicBezTo>
                  <a:pt x="216801" y="1057437"/>
                  <a:pt x="241754" y="1057437"/>
                  <a:pt x="257128" y="1072529"/>
                </a:cubicBezTo>
                <a:cubicBezTo>
                  <a:pt x="272524" y="1087609"/>
                  <a:pt x="272524" y="1112078"/>
                  <a:pt x="257128" y="1127159"/>
                </a:cubicBezTo>
                <a:cubicBezTo>
                  <a:pt x="241754" y="1142239"/>
                  <a:pt x="216812" y="1142239"/>
                  <a:pt x="201416" y="1127159"/>
                </a:cubicBezTo>
                <a:cubicBezTo>
                  <a:pt x="193718" y="1119613"/>
                  <a:pt x="189869" y="1109725"/>
                  <a:pt x="189869" y="1099839"/>
                </a:cubicBezTo>
                <a:close/>
                <a:moveTo>
                  <a:pt x="8" y="38621"/>
                </a:moveTo>
                <a:cubicBezTo>
                  <a:pt x="8" y="28735"/>
                  <a:pt x="3855" y="18850"/>
                  <a:pt x="11547" y="11310"/>
                </a:cubicBezTo>
                <a:cubicBezTo>
                  <a:pt x="19239" y="3770"/>
                  <a:pt x="29324" y="0"/>
                  <a:pt x="39410" y="0"/>
                </a:cubicBezTo>
                <a:lnTo>
                  <a:pt x="39414" y="2"/>
                </a:lnTo>
                <a:lnTo>
                  <a:pt x="39419" y="0"/>
                </a:lnTo>
                <a:lnTo>
                  <a:pt x="51945" y="5087"/>
                </a:lnTo>
                <a:lnTo>
                  <a:pt x="67281" y="11310"/>
                </a:lnTo>
                <a:cubicBezTo>
                  <a:pt x="82677" y="26402"/>
                  <a:pt x="82677" y="50849"/>
                  <a:pt x="67281" y="65940"/>
                </a:cubicBezTo>
                <a:cubicBezTo>
                  <a:pt x="59588" y="73486"/>
                  <a:pt x="49504" y="77259"/>
                  <a:pt x="39418" y="77259"/>
                </a:cubicBezTo>
                <a:lnTo>
                  <a:pt x="39415" y="77258"/>
                </a:lnTo>
                <a:lnTo>
                  <a:pt x="39412" y="77259"/>
                </a:lnTo>
                <a:cubicBezTo>
                  <a:pt x="29330" y="77259"/>
                  <a:pt x="19245" y="73486"/>
                  <a:pt x="11547" y="65940"/>
                </a:cubicBezTo>
                <a:cubicBezTo>
                  <a:pt x="3855" y="58400"/>
                  <a:pt x="8" y="48513"/>
                  <a:pt x="10" y="38625"/>
                </a:cubicBezTo>
                <a:lnTo>
                  <a:pt x="10" y="38625"/>
                </a:lnTo>
                <a:close/>
                <a:moveTo>
                  <a:pt x="8" y="662732"/>
                </a:moveTo>
                <a:cubicBezTo>
                  <a:pt x="8" y="652846"/>
                  <a:pt x="3855" y="642961"/>
                  <a:pt x="11547" y="635421"/>
                </a:cubicBezTo>
                <a:cubicBezTo>
                  <a:pt x="19239" y="627881"/>
                  <a:pt x="29324" y="624111"/>
                  <a:pt x="39410" y="624111"/>
                </a:cubicBezTo>
                <a:lnTo>
                  <a:pt x="39414" y="624113"/>
                </a:lnTo>
                <a:lnTo>
                  <a:pt x="39418" y="624111"/>
                </a:lnTo>
                <a:lnTo>
                  <a:pt x="51945" y="629198"/>
                </a:lnTo>
                <a:lnTo>
                  <a:pt x="67281" y="635421"/>
                </a:lnTo>
                <a:cubicBezTo>
                  <a:pt x="82677" y="650513"/>
                  <a:pt x="82677" y="674960"/>
                  <a:pt x="67281" y="690051"/>
                </a:cubicBezTo>
                <a:cubicBezTo>
                  <a:pt x="59588" y="697597"/>
                  <a:pt x="49504" y="701370"/>
                  <a:pt x="39418" y="701370"/>
                </a:cubicBezTo>
                <a:lnTo>
                  <a:pt x="39415" y="701369"/>
                </a:lnTo>
                <a:lnTo>
                  <a:pt x="39412" y="701370"/>
                </a:lnTo>
                <a:cubicBezTo>
                  <a:pt x="29330" y="701370"/>
                  <a:pt x="19245" y="697597"/>
                  <a:pt x="11547" y="690051"/>
                </a:cubicBezTo>
                <a:cubicBezTo>
                  <a:pt x="3855" y="682511"/>
                  <a:pt x="8" y="672624"/>
                  <a:pt x="10" y="662736"/>
                </a:cubicBezTo>
                <a:lnTo>
                  <a:pt x="10" y="662736"/>
                </a:lnTo>
                <a:close/>
                <a:moveTo>
                  <a:pt x="0" y="257179"/>
                </a:moveTo>
                <a:cubicBezTo>
                  <a:pt x="0" y="247291"/>
                  <a:pt x="3849" y="237404"/>
                  <a:pt x="11547" y="229864"/>
                </a:cubicBezTo>
                <a:cubicBezTo>
                  <a:pt x="19239" y="222318"/>
                  <a:pt x="29324" y="218545"/>
                  <a:pt x="39407" y="218545"/>
                </a:cubicBezTo>
                <a:lnTo>
                  <a:pt x="39408" y="218545"/>
                </a:lnTo>
                <a:lnTo>
                  <a:pt x="39410" y="218545"/>
                </a:lnTo>
                <a:cubicBezTo>
                  <a:pt x="49495" y="218545"/>
                  <a:pt x="59583" y="222318"/>
                  <a:pt x="67281" y="229864"/>
                </a:cubicBezTo>
                <a:cubicBezTo>
                  <a:pt x="82677" y="244944"/>
                  <a:pt x="82677" y="269402"/>
                  <a:pt x="67281" y="284494"/>
                </a:cubicBezTo>
                <a:cubicBezTo>
                  <a:pt x="59588" y="292039"/>
                  <a:pt x="49504" y="295812"/>
                  <a:pt x="39418" y="295812"/>
                </a:cubicBezTo>
                <a:lnTo>
                  <a:pt x="39415" y="295811"/>
                </a:lnTo>
                <a:lnTo>
                  <a:pt x="39411" y="295812"/>
                </a:lnTo>
                <a:cubicBezTo>
                  <a:pt x="29329" y="295812"/>
                  <a:pt x="19245" y="292039"/>
                  <a:pt x="11547" y="284494"/>
                </a:cubicBezTo>
                <a:cubicBezTo>
                  <a:pt x="3849" y="276953"/>
                  <a:pt x="0" y="267066"/>
                  <a:pt x="0" y="257179"/>
                </a:cubicBezTo>
                <a:close/>
                <a:moveTo>
                  <a:pt x="0" y="475728"/>
                </a:moveTo>
                <a:cubicBezTo>
                  <a:pt x="0" y="465842"/>
                  <a:pt x="3849" y="455958"/>
                  <a:pt x="11547" y="448418"/>
                </a:cubicBezTo>
                <a:cubicBezTo>
                  <a:pt x="19239" y="440872"/>
                  <a:pt x="29324" y="437099"/>
                  <a:pt x="39407" y="437099"/>
                </a:cubicBezTo>
                <a:lnTo>
                  <a:pt x="39408" y="437099"/>
                </a:lnTo>
                <a:lnTo>
                  <a:pt x="39410" y="437099"/>
                </a:lnTo>
                <a:cubicBezTo>
                  <a:pt x="49495" y="437099"/>
                  <a:pt x="59583" y="440872"/>
                  <a:pt x="67281" y="448418"/>
                </a:cubicBezTo>
                <a:cubicBezTo>
                  <a:pt x="82677" y="463498"/>
                  <a:pt x="82677" y="487956"/>
                  <a:pt x="67281" y="503048"/>
                </a:cubicBezTo>
                <a:cubicBezTo>
                  <a:pt x="59588" y="510588"/>
                  <a:pt x="49504" y="514358"/>
                  <a:pt x="39418" y="514358"/>
                </a:cubicBezTo>
                <a:lnTo>
                  <a:pt x="39415" y="514357"/>
                </a:lnTo>
                <a:lnTo>
                  <a:pt x="39411" y="514358"/>
                </a:lnTo>
                <a:cubicBezTo>
                  <a:pt x="29329" y="514358"/>
                  <a:pt x="19245" y="510588"/>
                  <a:pt x="11547" y="503048"/>
                </a:cubicBezTo>
                <a:cubicBezTo>
                  <a:pt x="3849" y="495502"/>
                  <a:pt x="0" y="485614"/>
                  <a:pt x="0" y="475728"/>
                </a:cubicBezTo>
                <a:close/>
                <a:moveTo>
                  <a:pt x="0" y="881290"/>
                </a:moveTo>
                <a:cubicBezTo>
                  <a:pt x="0" y="871402"/>
                  <a:pt x="3849" y="861515"/>
                  <a:pt x="11547" y="853975"/>
                </a:cubicBezTo>
                <a:cubicBezTo>
                  <a:pt x="19239" y="846429"/>
                  <a:pt x="29324" y="842656"/>
                  <a:pt x="39407" y="842656"/>
                </a:cubicBezTo>
                <a:lnTo>
                  <a:pt x="39408" y="842656"/>
                </a:lnTo>
                <a:lnTo>
                  <a:pt x="39410" y="842656"/>
                </a:lnTo>
                <a:cubicBezTo>
                  <a:pt x="49495" y="842656"/>
                  <a:pt x="59583" y="846429"/>
                  <a:pt x="67281" y="853975"/>
                </a:cubicBezTo>
                <a:cubicBezTo>
                  <a:pt x="82677" y="869055"/>
                  <a:pt x="82677" y="893513"/>
                  <a:pt x="67281" y="908605"/>
                </a:cubicBezTo>
                <a:cubicBezTo>
                  <a:pt x="59588" y="916150"/>
                  <a:pt x="49504" y="919923"/>
                  <a:pt x="39418" y="919923"/>
                </a:cubicBezTo>
                <a:lnTo>
                  <a:pt x="39415" y="919922"/>
                </a:lnTo>
                <a:lnTo>
                  <a:pt x="39411" y="919923"/>
                </a:lnTo>
                <a:cubicBezTo>
                  <a:pt x="29329" y="919923"/>
                  <a:pt x="19245" y="916150"/>
                  <a:pt x="11547" y="908605"/>
                </a:cubicBezTo>
                <a:cubicBezTo>
                  <a:pt x="3849" y="901064"/>
                  <a:pt x="0" y="891177"/>
                  <a:pt x="0" y="881290"/>
                </a:cubicBezTo>
                <a:close/>
                <a:moveTo>
                  <a:pt x="0" y="1099839"/>
                </a:moveTo>
                <a:cubicBezTo>
                  <a:pt x="0" y="1089953"/>
                  <a:pt x="3849" y="1080069"/>
                  <a:pt x="11547" y="1072529"/>
                </a:cubicBezTo>
                <a:cubicBezTo>
                  <a:pt x="19239" y="1064983"/>
                  <a:pt x="29324" y="1061210"/>
                  <a:pt x="39407" y="1061210"/>
                </a:cubicBezTo>
                <a:lnTo>
                  <a:pt x="39408" y="1061210"/>
                </a:lnTo>
                <a:lnTo>
                  <a:pt x="39410" y="1061210"/>
                </a:lnTo>
                <a:cubicBezTo>
                  <a:pt x="49495" y="1061210"/>
                  <a:pt x="59583" y="1064983"/>
                  <a:pt x="67281" y="1072529"/>
                </a:cubicBezTo>
                <a:cubicBezTo>
                  <a:pt x="82677" y="1087609"/>
                  <a:pt x="82677" y="1112067"/>
                  <a:pt x="67281" y="1127159"/>
                </a:cubicBezTo>
                <a:cubicBezTo>
                  <a:pt x="59588" y="1134699"/>
                  <a:pt x="49504" y="1138469"/>
                  <a:pt x="39418" y="1138469"/>
                </a:cubicBezTo>
                <a:lnTo>
                  <a:pt x="39415" y="1138468"/>
                </a:lnTo>
                <a:lnTo>
                  <a:pt x="39411" y="1138469"/>
                </a:lnTo>
                <a:cubicBezTo>
                  <a:pt x="29329" y="1138469"/>
                  <a:pt x="19245" y="1134699"/>
                  <a:pt x="11547" y="1127159"/>
                </a:cubicBezTo>
                <a:cubicBezTo>
                  <a:pt x="3849" y="1119613"/>
                  <a:pt x="0" y="1109725"/>
                  <a:pt x="0" y="109983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42655" y="1871956"/>
            <a:ext cx="1949745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DB4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38699" y="4500234"/>
            <a:ext cx="4821544" cy="466843"/>
          </a:xfrm>
          <a:prstGeom prst="roundRect">
            <a:avLst>
              <a:gd name="adj" fmla="val 6860"/>
            </a:avLst>
          </a:prstGeom>
          <a:solidFill>
            <a:schemeClr val="accent3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726873" y="2691764"/>
            <a:ext cx="4933370" cy="2197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优化策略与执行</a:t>
            </a:r>
            <a:endParaRPr kumimoji="1" lang="zh-CN" altLang="en-US"/>
          </a:p>
        </p:txBody>
      </p:sp>
      <p:pic>
        <p:nvPicPr>
          <p:cNvPr id="16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3808260" y="1987672"/>
            <a:ext cx="910595" cy="587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"/>
          <p:cNvPicPr>
            <a:picLocks noChangeAspect="1"/>
          </p:cNvPicPr>
          <p:nvPr/>
        </p:nvPicPr>
        <p:blipFill>
          <a:blip r:embed="rId6">
            <a:alphaModFix amt="100000"/>
          </a:blip>
          <a:srcRect l="0" t="15234" r="0" b="15234"/>
          <a:stretch>
            <a:fillRect/>
          </a:stretch>
        </p:blipFill>
        <p:spPr>
          <a:xfrm rot="0" flipH="1" flipV="0">
            <a:off x="5660243" y="1827940"/>
            <a:ext cx="6113901" cy="32021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标题 1"/>
          <p:cNvSpPr txBox="1"/>
          <p:nvPr/>
        </p:nvSpPr>
        <p:spPr>
          <a:xfrm rot="0" flipH="0" flipV="0">
            <a:off x="850900" y="822070"/>
            <a:ext cx="1507316" cy="187176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9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1403915" flipH="0" flipV="0">
            <a:off x="1471136" y="5792178"/>
            <a:ext cx="266844" cy="266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1403915" flipH="0" flipV="0">
            <a:off x="5056127" y="2265908"/>
            <a:ext cx="266844" cy="266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21106072" flipH="0" flipV="0">
            <a:off x="4015259" y="5087070"/>
            <a:ext cx="486412" cy="48641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标题 1"/>
          <p:cNvSpPr txBox="1"/>
          <p:nvPr/>
        </p:nvSpPr>
        <p:spPr>
          <a:xfrm rot="0" flipH="0" flipV="0">
            <a:off x="2633527" y="933082"/>
            <a:ext cx="1739636" cy="17698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DB4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04</a:t>
            </a:r>
            <a:endParaRPr kumimoji="1" lang="zh-CN" altLang="en-US"/>
          </a:p>
        </p:txBody>
      </p: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BF9000"/>
      </a:accent1>
      <a:accent2>
        <a:srgbClr val="EA7810"/>
      </a:accent2>
      <a:accent3>
        <a:srgbClr val="BF9B00"/>
      </a:accent3>
      <a:accent4>
        <a:srgbClr val="EA7810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